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  <p:sldMasterId id="2147483669" r:id="rId6"/>
  </p:sldMasterIdLst>
  <p:notesMasterIdLst>
    <p:notesMasterId r:id="rId24"/>
  </p:notesMasterIdLst>
  <p:sldIdLst>
    <p:sldId id="258" r:id="rId7"/>
    <p:sldId id="282" r:id="rId8"/>
    <p:sldId id="298" r:id="rId9"/>
    <p:sldId id="260" r:id="rId10"/>
    <p:sldId id="261" r:id="rId11"/>
    <p:sldId id="267" r:id="rId12"/>
    <p:sldId id="283" r:id="rId13"/>
    <p:sldId id="287" r:id="rId14"/>
    <p:sldId id="288" r:id="rId15"/>
    <p:sldId id="289" r:id="rId16"/>
    <p:sldId id="290" r:id="rId17"/>
    <p:sldId id="294" r:id="rId18"/>
    <p:sldId id="292" r:id="rId19"/>
    <p:sldId id="296" r:id="rId20"/>
    <p:sldId id="297" r:id="rId21"/>
    <p:sldId id="293" r:id="rId22"/>
    <p:sldId id="295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76E8EA-0F4F-4D89-969C-61171B606270}" v="34" dt="2025-03-04T17:54:32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a Ghassemi" userId="0b8a0245-b9d8-4a32-b953-37e728f37083" providerId="ADAL" clId="{BD76E8EA-0F4F-4D89-969C-61171B606270}"/>
    <pc:docChg chg="undo redo custSel addSld delSld modSld sldOrd modMainMaster">
      <pc:chgData name="Sia Ghassemi" userId="0b8a0245-b9d8-4a32-b953-37e728f37083" providerId="ADAL" clId="{BD76E8EA-0F4F-4D89-969C-61171B606270}" dt="2025-03-04T17:54:32.431" v="1611" actId="20577"/>
      <pc:docMkLst>
        <pc:docMk/>
      </pc:docMkLst>
      <pc:sldChg chg="delSp modSp mod">
        <pc:chgData name="Sia Ghassemi" userId="0b8a0245-b9d8-4a32-b953-37e728f37083" providerId="ADAL" clId="{BD76E8EA-0F4F-4D89-969C-61171B606270}" dt="2025-03-04T13:38:42.790" v="967" actId="790"/>
        <pc:sldMkLst>
          <pc:docMk/>
          <pc:sldMk cId="2455754135" sldId="258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455754135" sldId="258"/>
            <ac:spMk id="2" creationId="{D7D7E0F1-81C6-AC2F-C1CA-3248F0BE6DB3}"/>
          </ac:spMkLst>
        </pc:spChg>
        <pc:spChg chg="del">
          <ac:chgData name="Sia Ghassemi" userId="0b8a0245-b9d8-4a32-b953-37e728f37083" providerId="ADAL" clId="{BD76E8EA-0F4F-4D89-969C-61171B606270}" dt="2025-03-04T11:57:52.948" v="7" actId="478"/>
          <ac:spMkLst>
            <pc:docMk/>
            <pc:sldMk cId="2455754135" sldId="258"/>
            <ac:spMk id="3" creationId="{1A15C84C-6DEE-377D-2C44-F879B48B2012}"/>
          </ac:spMkLst>
        </pc:spChg>
      </pc:sldChg>
      <pc:sldChg chg="del">
        <pc:chgData name="Sia Ghassemi" userId="0b8a0245-b9d8-4a32-b953-37e728f37083" providerId="ADAL" clId="{BD76E8EA-0F4F-4D89-969C-61171B606270}" dt="2025-03-04T11:58:11.786" v="8" actId="47"/>
        <pc:sldMkLst>
          <pc:docMk/>
          <pc:sldMk cId="1566235948" sldId="259"/>
        </pc:sldMkLst>
      </pc:sldChg>
      <pc:sldChg chg="modSp add del mod modShow">
        <pc:chgData name="Sia Ghassemi" userId="0b8a0245-b9d8-4a32-b953-37e728f37083" providerId="ADAL" clId="{BD76E8EA-0F4F-4D89-969C-61171B606270}" dt="2025-03-04T17:52:29.166" v="1589" actId="729"/>
        <pc:sldMkLst>
          <pc:docMk/>
          <pc:sldMk cId="2718349068" sldId="260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3" creationId="{F2081BAA-0225-DA1F-8D53-826047362924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19" creationId="{4B4801D1-E37E-EFC3-34E7-BCE0A9F110E9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20" creationId="{B32CA4C2-E602-398F-9DF3-7DCE78CBDD4C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21" creationId="{0775AC10-B082-FBE8-2DD1-C20CDADCF4A8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22" creationId="{F12BA3A2-3B9A-2A63-1FCE-3BB784F82465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25" creationId="{D3D22A57-5632-B91B-D0FD-0F1C67668BF2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27" creationId="{DF3127F9-B20B-BFA2-E69F-0D22EAB7D267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28" creationId="{E7F0F064-817D-4BB3-4FFC-60895351B9AB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29" creationId="{5D76B21D-46CC-8DFC-C7E8-367B458D22EB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18349068" sldId="260"/>
            <ac:spMk id="31" creationId="{318DCE98-E37F-1738-5017-F68A194A9762}"/>
          </ac:spMkLst>
        </pc:spChg>
      </pc:sldChg>
      <pc:sldChg chg="modSp add del mod modShow">
        <pc:chgData name="Sia Ghassemi" userId="0b8a0245-b9d8-4a32-b953-37e728f37083" providerId="ADAL" clId="{BD76E8EA-0F4F-4D89-969C-61171B606270}" dt="2025-03-04T17:52:29.166" v="1589" actId="729"/>
        <pc:sldMkLst>
          <pc:docMk/>
          <pc:sldMk cId="1965100446" sldId="261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965100446" sldId="261"/>
            <ac:spMk id="3" creationId="{59C22AF1-C3FC-C207-F3F2-5F5EDD105682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965100446" sldId="261"/>
            <ac:spMk id="6" creationId="{4F1478F0-AC9A-B9E5-2270-CA285A81CEFF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965100446" sldId="261"/>
            <ac:spMk id="7" creationId="{49441D3A-9E4F-3B6E-69CE-EEC1C4B2F0C5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965100446" sldId="261"/>
            <ac:spMk id="8" creationId="{6279AF29-C714-AB4C-DD7E-65CDED81EEF7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965100446" sldId="261"/>
            <ac:spMk id="9" creationId="{8F2E78D6-4AD3-134F-E392-D4F92846E2B4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965100446" sldId="261"/>
            <ac:spMk id="10" creationId="{1A1CBEF1-3D3D-10CF-3422-DE9D04E17CD6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965100446" sldId="261"/>
            <ac:spMk id="11" creationId="{9BAB14ED-88B4-6EDF-BCE8-6AAB9D002692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965100446" sldId="261"/>
            <ac:spMk id="12" creationId="{0504698D-B626-91CD-E5A3-9B41F538B623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965100446" sldId="261"/>
            <ac:spMk id="13" creationId="{513F6209-9DCB-E342-91CE-A05BC8AB77DF}"/>
          </ac:spMkLst>
        </pc:spChg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2911046722" sldId="262"/>
        </pc:sldMkLst>
      </pc:sldChg>
      <pc:sldChg chg="modSp mod">
        <pc:chgData name="Sia Ghassemi" userId="0b8a0245-b9d8-4a32-b953-37e728f37083" providerId="ADAL" clId="{BD76E8EA-0F4F-4D89-969C-61171B606270}" dt="2025-03-04T13:38:42.790" v="967" actId="790"/>
        <pc:sldMkLst>
          <pc:docMk/>
          <pc:sldMk cId="3521948000" sldId="267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521948000" sldId="267"/>
            <ac:spMk id="3" creationId="{ECE83797-3B97-80C5-F420-9A8D90255960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521948000" sldId="267"/>
            <ac:spMk id="4" creationId="{CF7FD3E9-8042-B35A-43E7-A2CCEE363FDA}"/>
          </ac:spMkLst>
        </pc:spChg>
      </pc:sldChg>
      <pc:sldChg chg="delSp del mod">
        <pc:chgData name="Sia Ghassemi" userId="0b8a0245-b9d8-4a32-b953-37e728f37083" providerId="ADAL" clId="{BD76E8EA-0F4F-4D89-969C-61171B606270}" dt="2025-03-04T12:01:19.099" v="67" actId="47"/>
        <pc:sldMkLst>
          <pc:docMk/>
          <pc:sldMk cId="3718027446" sldId="268"/>
        </pc:sldMkLst>
        <pc:spChg chg="del">
          <ac:chgData name="Sia Ghassemi" userId="0b8a0245-b9d8-4a32-b953-37e728f37083" providerId="ADAL" clId="{BD76E8EA-0F4F-4D89-969C-61171B606270}" dt="2025-03-04T12:01:13.191" v="65" actId="478"/>
          <ac:spMkLst>
            <pc:docMk/>
            <pc:sldMk cId="3718027446" sldId="268"/>
            <ac:spMk id="5" creationId="{4CB73B9B-44E5-E29F-3F45-BA28B3DC4018}"/>
          </ac:spMkLst>
        </pc:spChg>
        <pc:grpChg chg="del">
          <ac:chgData name="Sia Ghassemi" userId="0b8a0245-b9d8-4a32-b953-37e728f37083" providerId="ADAL" clId="{BD76E8EA-0F4F-4D89-969C-61171B606270}" dt="2025-03-04T12:01:09.120" v="64" actId="478"/>
          <ac:grpSpMkLst>
            <pc:docMk/>
            <pc:sldMk cId="3718027446" sldId="268"/>
            <ac:grpSpMk id="7" creationId="{B9FBF17B-7987-A0A1-013D-221C36DF236B}"/>
          </ac:grpSpMkLst>
        </pc:grpChg>
      </pc:sldChg>
      <pc:sldChg chg="modSp del mod ord">
        <pc:chgData name="Sia Ghassemi" userId="0b8a0245-b9d8-4a32-b953-37e728f37083" providerId="ADAL" clId="{BD76E8EA-0F4F-4D89-969C-61171B606270}" dt="2025-03-04T12:46:44.010" v="760" actId="47"/>
        <pc:sldMkLst>
          <pc:docMk/>
          <pc:sldMk cId="4106205427" sldId="269"/>
        </pc:sldMkLst>
        <pc:spChg chg="mod">
          <ac:chgData name="Sia Ghassemi" userId="0b8a0245-b9d8-4a32-b953-37e728f37083" providerId="ADAL" clId="{BD76E8EA-0F4F-4D89-969C-61171B606270}" dt="2025-03-04T12:06:48.181" v="149"/>
          <ac:spMkLst>
            <pc:docMk/>
            <pc:sldMk cId="4106205427" sldId="269"/>
            <ac:spMk id="3" creationId="{1BA49E40-8DFE-9791-0409-A8379C20375C}"/>
          </ac:spMkLst>
        </pc:spChg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1095642425" sldId="270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4235272260" sldId="271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2362306269" sldId="272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2809712078" sldId="273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884038136" sldId="274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2715430162" sldId="275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1773617314" sldId="276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2674652035" sldId="277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1691620187" sldId="278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1148704264" sldId="279"/>
        </pc:sldMkLst>
      </pc:sldChg>
      <pc:sldChg chg="del">
        <pc:chgData name="Sia Ghassemi" userId="0b8a0245-b9d8-4a32-b953-37e728f37083" providerId="ADAL" clId="{BD76E8EA-0F4F-4D89-969C-61171B606270}" dt="2025-03-04T12:46:44.010" v="760" actId="47"/>
        <pc:sldMkLst>
          <pc:docMk/>
          <pc:sldMk cId="1938615150" sldId="280"/>
        </pc:sldMkLst>
      </pc:sldChg>
      <pc:sldChg chg="del">
        <pc:chgData name="Sia Ghassemi" userId="0b8a0245-b9d8-4a32-b953-37e728f37083" providerId="ADAL" clId="{BD76E8EA-0F4F-4D89-969C-61171B606270}" dt="2025-03-04T12:46:46.619" v="761" actId="47"/>
        <pc:sldMkLst>
          <pc:docMk/>
          <pc:sldMk cId="1383388321" sldId="281"/>
        </pc:sldMkLst>
      </pc:sldChg>
      <pc:sldChg chg="modSp mod">
        <pc:chgData name="Sia Ghassemi" userId="0b8a0245-b9d8-4a32-b953-37e728f37083" providerId="ADAL" clId="{BD76E8EA-0F4F-4D89-969C-61171B606270}" dt="2025-03-04T17:52:18.231" v="1588" actId="20577"/>
        <pc:sldMkLst>
          <pc:docMk/>
          <pc:sldMk cId="1581340433" sldId="282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1581340433" sldId="282"/>
            <ac:spMk id="3" creationId="{A8328ECA-5B20-0E08-F177-D53C1C1603D2}"/>
          </ac:spMkLst>
        </pc:spChg>
        <pc:spChg chg="mod">
          <ac:chgData name="Sia Ghassemi" userId="0b8a0245-b9d8-4a32-b953-37e728f37083" providerId="ADAL" clId="{BD76E8EA-0F4F-4D89-969C-61171B606270}" dt="2025-03-04T17:52:18.231" v="1588" actId="20577"/>
          <ac:spMkLst>
            <pc:docMk/>
            <pc:sldMk cId="1581340433" sldId="282"/>
            <ac:spMk id="4" creationId="{C37EF231-6AC0-FEC9-4A54-9545816471A3}"/>
          </ac:spMkLst>
        </pc:spChg>
      </pc:sldChg>
      <pc:sldChg chg="add del">
        <pc:chgData name="Sia Ghassemi" userId="0b8a0245-b9d8-4a32-b953-37e728f37083" providerId="ADAL" clId="{BD76E8EA-0F4F-4D89-969C-61171B606270}" dt="2025-03-04T11:56:41.045" v="1"/>
        <pc:sldMkLst>
          <pc:docMk/>
          <pc:sldMk cId="2257087018" sldId="282"/>
        </pc:sldMkLst>
      </pc:sldChg>
      <pc:sldChg chg="addSp delSp modSp add mod modClrScheme chgLayout">
        <pc:chgData name="Sia Ghassemi" userId="0b8a0245-b9d8-4a32-b953-37e728f37083" providerId="ADAL" clId="{BD76E8EA-0F4F-4D89-969C-61171B606270}" dt="2025-03-04T13:38:42.790" v="967" actId="790"/>
        <pc:sldMkLst>
          <pc:docMk/>
          <pc:sldMk cId="3399014201" sldId="283"/>
        </pc:sldMkLst>
        <pc:spChg chg="add del mod ord">
          <ac:chgData name="Sia Ghassemi" userId="0b8a0245-b9d8-4a32-b953-37e728f37083" providerId="ADAL" clId="{BD76E8EA-0F4F-4D89-969C-61171B606270}" dt="2025-03-04T12:22:59.304" v="367" actId="478"/>
          <ac:spMkLst>
            <pc:docMk/>
            <pc:sldMk cId="3399014201" sldId="283"/>
            <ac:spMk id="2" creationId="{3FC0DB92-65B1-7D2D-08D8-2D4AB5621F68}"/>
          </ac:spMkLst>
        </pc:spChg>
        <pc:spChg chg="add del 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399014201" sldId="283"/>
            <ac:spMk id="3" creationId="{9282684B-C8F9-C18A-0AE6-ACDA8E3B2F9C}"/>
          </ac:spMkLst>
        </pc:spChg>
        <pc:spChg chg="del mod ord">
          <ac:chgData name="Sia Ghassemi" userId="0b8a0245-b9d8-4a32-b953-37e728f37083" providerId="ADAL" clId="{BD76E8EA-0F4F-4D89-969C-61171B606270}" dt="2025-03-04T12:23:30.787" v="375" actId="22"/>
          <ac:spMkLst>
            <pc:docMk/>
            <pc:sldMk cId="3399014201" sldId="283"/>
            <ac:spMk id="4" creationId="{0D595C6F-9692-9224-E421-858B5DBDE810}"/>
          </ac:spMkLst>
        </pc:spChg>
        <pc:spChg chg="add del mod ord">
          <ac:chgData name="Sia Ghassemi" userId="0b8a0245-b9d8-4a32-b953-37e728f37083" providerId="ADAL" clId="{BD76E8EA-0F4F-4D89-969C-61171B606270}" dt="2025-03-04T12:23:24.363" v="374" actId="478"/>
          <ac:spMkLst>
            <pc:docMk/>
            <pc:sldMk cId="3399014201" sldId="283"/>
            <ac:spMk id="5" creationId="{3B4D7A71-4789-F6A4-0EB8-A160AAD039E8}"/>
          </ac:spMkLst>
        </pc:spChg>
        <pc:spChg chg="add mod or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399014201" sldId="283"/>
            <ac:spMk id="6" creationId="{EEB3A7EF-DAD6-5EC9-6717-3AD01AC2C92E}"/>
          </ac:spMkLst>
        </pc:spChg>
        <pc:spChg chg="add del mod ord">
          <ac:chgData name="Sia Ghassemi" userId="0b8a0245-b9d8-4a32-b953-37e728f37083" providerId="ADAL" clId="{BD76E8EA-0F4F-4D89-969C-61171B606270}" dt="2025-03-04T12:23:19.680" v="373" actId="478"/>
          <ac:spMkLst>
            <pc:docMk/>
            <pc:sldMk cId="3399014201" sldId="283"/>
            <ac:spMk id="9" creationId="{3D7FF710-986B-F336-99A9-404863DFAD94}"/>
          </ac:spMkLst>
        </pc:spChg>
        <pc:spChg chg="add del mod">
          <ac:chgData name="Sia Ghassemi" userId="0b8a0245-b9d8-4a32-b953-37e728f37083" providerId="ADAL" clId="{BD76E8EA-0F4F-4D89-969C-61171B606270}" dt="2025-03-04T12:23:02.999" v="368" actId="478"/>
          <ac:spMkLst>
            <pc:docMk/>
            <pc:sldMk cId="3399014201" sldId="283"/>
            <ac:spMk id="11" creationId="{333DA84D-2EDA-DF8D-F5BE-F0976B1A74FE}"/>
          </ac:spMkLst>
        </pc:spChg>
        <pc:spChg chg="add del mod">
          <ac:chgData name="Sia Ghassemi" userId="0b8a0245-b9d8-4a32-b953-37e728f37083" providerId="ADAL" clId="{BD76E8EA-0F4F-4D89-969C-61171B606270}" dt="2025-03-04T12:26:07.305" v="460" actId="478"/>
          <ac:spMkLst>
            <pc:docMk/>
            <pc:sldMk cId="3399014201" sldId="283"/>
            <ac:spMk id="17" creationId="{13C39176-ECAA-6CE6-E559-90F70081D342}"/>
          </ac:spMkLst>
        </pc:spChg>
        <pc:spChg chg="add del mod">
          <ac:chgData name="Sia Ghassemi" userId="0b8a0245-b9d8-4a32-b953-37e728f37083" providerId="ADAL" clId="{BD76E8EA-0F4F-4D89-969C-61171B606270}" dt="2025-03-04T12:23:57.863" v="378" actId="478"/>
          <ac:spMkLst>
            <pc:docMk/>
            <pc:sldMk cId="3399014201" sldId="283"/>
            <ac:spMk id="18" creationId="{CBE7ABC1-CADE-E75F-138D-B125D2637A9C}"/>
          </ac:spMkLst>
        </pc:spChg>
        <pc:picChg chg="add del mod">
          <ac:chgData name="Sia Ghassemi" userId="0b8a0245-b9d8-4a32-b953-37e728f37083" providerId="ADAL" clId="{BD76E8EA-0F4F-4D89-969C-61171B606270}" dt="2025-03-04T12:22:31.052" v="365" actId="478"/>
          <ac:picMkLst>
            <pc:docMk/>
            <pc:sldMk cId="3399014201" sldId="283"/>
            <ac:picMk id="8" creationId="{A4EA7C83-96CC-1D02-721F-F04D5BF874E0}"/>
          </ac:picMkLst>
        </pc:picChg>
        <pc:picChg chg="add del mod ord">
          <ac:chgData name="Sia Ghassemi" userId="0b8a0245-b9d8-4a32-b953-37e728f37083" providerId="ADAL" clId="{BD76E8EA-0F4F-4D89-969C-61171B606270}" dt="2025-03-04T12:26:00.795" v="459" actId="478"/>
          <ac:picMkLst>
            <pc:docMk/>
            <pc:sldMk cId="3399014201" sldId="283"/>
            <ac:picMk id="13" creationId="{3F102054-F0CA-C12D-E9B6-1C8C0D4AA10A}"/>
          </ac:picMkLst>
        </pc:picChg>
        <pc:picChg chg="add mod">
          <ac:chgData name="Sia Ghassemi" userId="0b8a0245-b9d8-4a32-b953-37e728f37083" providerId="ADAL" clId="{BD76E8EA-0F4F-4D89-969C-61171B606270}" dt="2025-03-04T12:26:11.459" v="461" actId="14100"/>
          <ac:picMkLst>
            <pc:docMk/>
            <pc:sldMk cId="3399014201" sldId="283"/>
            <ac:picMk id="15" creationId="{DE8107BF-7472-3A88-5A63-FD95EEA0EBDF}"/>
          </ac:picMkLst>
        </pc:picChg>
      </pc:sldChg>
      <pc:sldChg chg="add del">
        <pc:chgData name="Sia Ghassemi" userId="0b8a0245-b9d8-4a32-b953-37e728f37083" providerId="ADAL" clId="{BD76E8EA-0F4F-4D89-969C-61171B606270}" dt="2025-03-04T12:46:44.010" v="760" actId="47"/>
        <pc:sldMkLst>
          <pc:docMk/>
          <pc:sldMk cId="2347051881" sldId="284"/>
        </pc:sldMkLst>
      </pc:sldChg>
      <pc:sldChg chg="addSp delSp modSp add del mod modClrScheme chgLayout">
        <pc:chgData name="Sia Ghassemi" userId="0b8a0245-b9d8-4a32-b953-37e728f37083" providerId="ADAL" clId="{BD76E8EA-0F4F-4D89-969C-61171B606270}" dt="2025-03-04T12:28:37.500" v="495" actId="47"/>
        <pc:sldMkLst>
          <pc:docMk/>
          <pc:sldMk cId="2752016359" sldId="285"/>
        </pc:sldMkLst>
        <pc:spChg chg="del mod ord">
          <ac:chgData name="Sia Ghassemi" userId="0b8a0245-b9d8-4a32-b953-37e728f37083" providerId="ADAL" clId="{BD76E8EA-0F4F-4D89-969C-61171B606270}" dt="2025-03-04T12:07:26.383" v="153" actId="478"/>
          <ac:spMkLst>
            <pc:docMk/>
            <pc:sldMk cId="2752016359" sldId="285"/>
            <ac:spMk id="2" creationId="{2243829B-BA98-BC62-4607-588D6607F297}"/>
          </ac:spMkLst>
        </pc:spChg>
        <pc:spChg chg="mod">
          <ac:chgData name="Sia Ghassemi" userId="0b8a0245-b9d8-4a32-b953-37e728f37083" providerId="ADAL" clId="{BD76E8EA-0F4F-4D89-969C-61171B606270}" dt="2025-03-04T12:06:58.860" v="151"/>
          <ac:spMkLst>
            <pc:docMk/>
            <pc:sldMk cId="2752016359" sldId="285"/>
            <ac:spMk id="3" creationId="{DF6F1D8C-2F72-45B9-7FB5-E3DC6C6BA9F8}"/>
          </ac:spMkLst>
        </pc:spChg>
        <pc:spChg chg="mod ord">
          <ac:chgData name="Sia Ghassemi" userId="0b8a0245-b9d8-4a32-b953-37e728f37083" providerId="ADAL" clId="{BD76E8EA-0F4F-4D89-969C-61171B606270}" dt="2025-03-04T12:15:46.724" v="339" actId="115"/>
          <ac:spMkLst>
            <pc:docMk/>
            <pc:sldMk cId="2752016359" sldId="285"/>
            <ac:spMk id="4" creationId="{13C0E1B9-F2D1-C9C5-EB0F-B45DD9A4F49B}"/>
          </ac:spMkLst>
        </pc:spChg>
        <pc:spChg chg="del mod ord">
          <ac:chgData name="Sia Ghassemi" userId="0b8a0245-b9d8-4a32-b953-37e728f37083" providerId="ADAL" clId="{BD76E8EA-0F4F-4D89-969C-61171B606270}" dt="2025-03-04T12:07:30.753" v="154" actId="478"/>
          <ac:spMkLst>
            <pc:docMk/>
            <pc:sldMk cId="2752016359" sldId="285"/>
            <ac:spMk id="5" creationId="{D9249133-DEBE-E679-12B7-5842E3941FE7}"/>
          </ac:spMkLst>
        </pc:spChg>
        <pc:spChg chg="mod ord">
          <ac:chgData name="Sia Ghassemi" userId="0b8a0245-b9d8-4a32-b953-37e728f37083" providerId="ADAL" clId="{BD76E8EA-0F4F-4D89-969C-61171B606270}" dt="2025-03-04T12:10:48.615" v="329" actId="20577"/>
          <ac:spMkLst>
            <pc:docMk/>
            <pc:sldMk cId="2752016359" sldId="285"/>
            <ac:spMk id="6" creationId="{60B06959-DCC8-DEF2-E20A-70DF4375E89A}"/>
          </ac:spMkLst>
        </pc:spChg>
        <pc:picChg chg="add mod">
          <ac:chgData name="Sia Ghassemi" userId="0b8a0245-b9d8-4a32-b953-37e728f37083" providerId="ADAL" clId="{BD76E8EA-0F4F-4D89-969C-61171B606270}" dt="2025-03-04T12:14:25.167" v="332" actId="14100"/>
          <ac:picMkLst>
            <pc:docMk/>
            <pc:sldMk cId="2752016359" sldId="285"/>
            <ac:picMk id="8" creationId="{A0F9C1A4-A04D-1BAB-B46A-7E15170EE7E5}"/>
          </ac:picMkLst>
        </pc:picChg>
      </pc:sldChg>
      <pc:sldChg chg="modSp add del mod">
        <pc:chgData name="Sia Ghassemi" userId="0b8a0245-b9d8-4a32-b953-37e728f37083" providerId="ADAL" clId="{BD76E8EA-0F4F-4D89-969C-61171B606270}" dt="2025-03-04T12:46:44.010" v="760" actId="47"/>
        <pc:sldMkLst>
          <pc:docMk/>
          <pc:sldMk cId="874385917" sldId="286"/>
        </pc:sldMkLst>
        <pc:spChg chg="mod">
          <ac:chgData name="Sia Ghassemi" userId="0b8a0245-b9d8-4a32-b953-37e728f37083" providerId="ADAL" clId="{BD76E8EA-0F4F-4D89-969C-61171B606270}" dt="2025-03-04T12:16:13.135" v="341"/>
          <ac:spMkLst>
            <pc:docMk/>
            <pc:sldMk cId="874385917" sldId="286"/>
            <ac:spMk id="3" creationId="{3EB0FC7F-93DF-3D12-91FB-44B5E78F33DA}"/>
          </ac:spMkLst>
        </pc:spChg>
        <pc:spChg chg="mod">
          <ac:chgData name="Sia Ghassemi" userId="0b8a0245-b9d8-4a32-b953-37e728f37083" providerId="ADAL" clId="{BD76E8EA-0F4F-4D89-969C-61171B606270}" dt="2025-03-04T12:16:58.063" v="355" actId="113"/>
          <ac:spMkLst>
            <pc:docMk/>
            <pc:sldMk cId="874385917" sldId="286"/>
            <ac:spMk id="4" creationId="{36C2DCF7-0BAE-77EE-7F51-476E9FA43836}"/>
          </ac:spMkLst>
        </pc:spChg>
      </pc:sldChg>
      <pc:sldChg chg="addSp delSp modSp add del mod modClrScheme chgLayout">
        <pc:chgData name="Sia Ghassemi" userId="0b8a0245-b9d8-4a32-b953-37e728f37083" providerId="ADAL" clId="{BD76E8EA-0F4F-4D89-969C-61171B606270}" dt="2025-03-04T12:26:22.295" v="462" actId="47"/>
        <pc:sldMkLst>
          <pc:docMk/>
          <pc:sldMk cId="1519477012" sldId="287"/>
        </pc:sldMkLst>
        <pc:spChg chg="del">
          <ac:chgData name="Sia Ghassemi" userId="0b8a0245-b9d8-4a32-b953-37e728f37083" providerId="ADAL" clId="{BD76E8EA-0F4F-4D89-969C-61171B606270}" dt="2025-03-04T12:20:56.009" v="357" actId="478"/>
          <ac:spMkLst>
            <pc:docMk/>
            <pc:sldMk cId="1519477012" sldId="287"/>
            <ac:spMk id="2" creationId="{B0B97DEC-8014-5F14-D1F5-1A50FB05F952}"/>
          </ac:spMkLst>
        </pc:spChg>
        <pc:spChg chg="del mod ord">
          <ac:chgData name="Sia Ghassemi" userId="0b8a0245-b9d8-4a32-b953-37e728f37083" providerId="ADAL" clId="{BD76E8EA-0F4F-4D89-969C-61171B606270}" dt="2025-03-04T12:21:20.096" v="361" actId="22"/>
          <ac:spMkLst>
            <pc:docMk/>
            <pc:sldMk cId="1519477012" sldId="287"/>
            <ac:spMk id="4" creationId="{4A6EB11A-4C34-F676-7CA9-3E65657D493A}"/>
          </ac:spMkLst>
        </pc:spChg>
        <pc:spChg chg="del">
          <ac:chgData name="Sia Ghassemi" userId="0b8a0245-b9d8-4a32-b953-37e728f37083" providerId="ADAL" clId="{BD76E8EA-0F4F-4D89-969C-61171B606270}" dt="2025-03-04T12:20:56.009" v="357" actId="478"/>
          <ac:spMkLst>
            <pc:docMk/>
            <pc:sldMk cId="1519477012" sldId="287"/>
            <ac:spMk id="5" creationId="{C76D916E-5B82-8FEF-15CE-E5D35A4DC7C9}"/>
          </ac:spMkLst>
        </pc:spChg>
        <pc:spChg chg="del mod ord">
          <ac:chgData name="Sia Ghassemi" userId="0b8a0245-b9d8-4a32-b953-37e728f37083" providerId="ADAL" clId="{BD76E8EA-0F4F-4D89-969C-61171B606270}" dt="2025-03-04T12:21:12.726" v="360" actId="478"/>
          <ac:spMkLst>
            <pc:docMk/>
            <pc:sldMk cId="1519477012" sldId="287"/>
            <ac:spMk id="6" creationId="{96DBBA58-237E-7D17-BA0D-F36DD50114F0}"/>
          </ac:spMkLst>
        </pc:spChg>
        <pc:spChg chg="add del mod">
          <ac:chgData name="Sia Ghassemi" userId="0b8a0245-b9d8-4a32-b953-37e728f37083" providerId="ADAL" clId="{BD76E8EA-0F4F-4D89-969C-61171B606270}" dt="2025-03-04T12:21:04.634" v="358" actId="700"/>
          <ac:spMkLst>
            <pc:docMk/>
            <pc:sldMk cId="1519477012" sldId="287"/>
            <ac:spMk id="8" creationId="{82E64EF9-819F-F1F7-CA17-6C70781BDFF1}"/>
          </ac:spMkLst>
        </pc:spChg>
        <pc:spChg chg="add del mod">
          <ac:chgData name="Sia Ghassemi" userId="0b8a0245-b9d8-4a32-b953-37e728f37083" providerId="ADAL" clId="{BD76E8EA-0F4F-4D89-969C-61171B606270}" dt="2025-03-04T12:21:04.634" v="358" actId="700"/>
          <ac:spMkLst>
            <pc:docMk/>
            <pc:sldMk cId="1519477012" sldId="287"/>
            <ac:spMk id="10" creationId="{91AABB73-8634-1023-2BFC-61BC7648F666}"/>
          </ac:spMkLst>
        </pc:spChg>
        <pc:picChg chg="add mod ord">
          <ac:chgData name="Sia Ghassemi" userId="0b8a0245-b9d8-4a32-b953-37e728f37083" providerId="ADAL" clId="{BD76E8EA-0F4F-4D89-969C-61171B606270}" dt="2025-03-04T12:21:20.096" v="361" actId="22"/>
          <ac:picMkLst>
            <pc:docMk/>
            <pc:sldMk cId="1519477012" sldId="287"/>
            <ac:picMk id="12" creationId="{BD04D7BF-CFF3-3742-0024-87048E8400A9}"/>
          </ac:picMkLst>
        </pc:picChg>
      </pc:sldChg>
      <pc:sldChg chg="addSp delSp modSp add mod">
        <pc:chgData name="Sia Ghassemi" userId="0b8a0245-b9d8-4a32-b953-37e728f37083" providerId="ADAL" clId="{BD76E8EA-0F4F-4D89-969C-61171B606270}" dt="2025-03-04T13:38:42.790" v="967" actId="790"/>
        <pc:sldMkLst>
          <pc:docMk/>
          <pc:sldMk cId="3503629683" sldId="287"/>
        </pc:sldMkLst>
        <pc:spChg chg="add 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503629683" sldId="287"/>
            <ac:spMk id="2" creationId="{12DB6735-B0C3-C530-2DEB-4A4F6631CA4D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503629683" sldId="287"/>
            <ac:spMk id="3" creationId="{C4E80FDC-E6C2-DEBA-5FD1-8D2B1779B474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503629683" sldId="287"/>
            <ac:spMk id="6" creationId="{A40E9416-B448-46FD-6A5B-0D299523A842}"/>
          </ac:spMkLst>
        </pc:spChg>
        <pc:picChg chg="add mod">
          <ac:chgData name="Sia Ghassemi" userId="0b8a0245-b9d8-4a32-b953-37e728f37083" providerId="ADAL" clId="{BD76E8EA-0F4F-4D89-969C-61171B606270}" dt="2025-03-04T12:28:31.409" v="494" actId="1076"/>
          <ac:picMkLst>
            <pc:docMk/>
            <pc:sldMk cId="3503629683" sldId="287"/>
            <ac:picMk id="4" creationId="{8F871AEC-39EB-4F2B-28C2-8E7A4B6083D5}"/>
          </ac:picMkLst>
        </pc:picChg>
        <pc:picChg chg="del">
          <ac:chgData name="Sia Ghassemi" userId="0b8a0245-b9d8-4a32-b953-37e728f37083" providerId="ADAL" clId="{BD76E8EA-0F4F-4D89-969C-61171B606270}" dt="2025-03-04T12:27:34.278" v="487" actId="478"/>
          <ac:picMkLst>
            <pc:docMk/>
            <pc:sldMk cId="3503629683" sldId="287"/>
            <ac:picMk id="15" creationId="{78445EF7-7494-34D2-CC68-984E87209718}"/>
          </ac:picMkLst>
        </pc:picChg>
      </pc:sldChg>
      <pc:sldChg chg="addSp delSp modSp add mod">
        <pc:chgData name="Sia Ghassemi" userId="0b8a0245-b9d8-4a32-b953-37e728f37083" providerId="ADAL" clId="{BD76E8EA-0F4F-4D89-969C-61171B606270}" dt="2025-03-04T17:29:06.829" v="1587" actId="1076"/>
        <pc:sldMkLst>
          <pc:docMk/>
          <pc:sldMk cId="649431714" sldId="288"/>
        </pc:sldMkLst>
        <pc:spChg chg="del">
          <ac:chgData name="Sia Ghassemi" userId="0b8a0245-b9d8-4a32-b953-37e728f37083" providerId="ADAL" clId="{BD76E8EA-0F4F-4D89-969C-61171B606270}" dt="2025-03-04T12:32:11.802" v="550" actId="478"/>
          <ac:spMkLst>
            <pc:docMk/>
            <pc:sldMk cId="649431714" sldId="288"/>
            <ac:spMk id="2" creationId="{E87BB152-0452-C20B-E91C-065E9AC291DF}"/>
          </ac:spMkLst>
        </pc:spChg>
        <pc:spChg chg="mod">
          <ac:chgData name="Sia Ghassemi" userId="0b8a0245-b9d8-4a32-b953-37e728f37083" providerId="ADAL" clId="{BD76E8EA-0F4F-4D89-969C-61171B606270}" dt="2025-03-04T17:29:06.829" v="1587" actId="1076"/>
          <ac:spMkLst>
            <pc:docMk/>
            <pc:sldMk cId="649431714" sldId="288"/>
            <ac:spMk id="3" creationId="{3403DEAD-72A2-319B-7B48-3D4B5A87DDA9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649431714" sldId="288"/>
            <ac:spMk id="6" creationId="{042AB555-5382-4DA4-9581-22EC87C2C635}"/>
          </ac:spMkLst>
        </pc:spChg>
        <pc:picChg chg="del">
          <ac:chgData name="Sia Ghassemi" userId="0b8a0245-b9d8-4a32-b953-37e728f37083" providerId="ADAL" clId="{BD76E8EA-0F4F-4D89-969C-61171B606270}" dt="2025-03-04T12:32:14.158" v="551" actId="478"/>
          <ac:picMkLst>
            <pc:docMk/>
            <pc:sldMk cId="649431714" sldId="288"/>
            <ac:picMk id="4" creationId="{CB34F304-F8B0-1952-3E33-8D8E9D820171}"/>
          </ac:picMkLst>
        </pc:picChg>
        <pc:picChg chg="add mod">
          <ac:chgData name="Sia Ghassemi" userId="0b8a0245-b9d8-4a32-b953-37e728f37083" providerId="ADAL" clId="{BD76E8EA-0F4F-4D89-969C-61171B606270}" dt="2025-03-04T12:38:14.288" v="605" actId="108"/>
          <ac:picMkLst>
            <pc:docMk/>
            <pc:sldMk cId="649431714" sldId="288"/>
            <ac:picMk id="7" creationId="{11BE71EB-B0D4-F3F4-3B0B-161765FA4D78}"/>
          </ac:picMkLst>
        </pc:picChg>
      </pc:sldChg>
      <pc:sldChg chg="addSp delSp modSp add mod">
        <pc:chgData name="Sia Ghassemi" userId="0b8a0245-b9d8-4a32-b953-37e728f37083" providerId="ADAL" clId="{BD76E8EA-0F4F-4D89-969C-61171B606270}" dt="2025-03-04T13:38:42.790" v="967" actId="790"/>
        <pc:sldMkLst>
          <pc:docMk/>
          <pc:sldMk cId="2577156115" sldId="289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577156115" sldId="289"/>
            <ac:spMk id="3" creationId="{B6D2D30A-E259-5162-3968-B8BC4BA91FA6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577156115" sldId="289"/>
            <ac:spMk id="6" creationId="{6D2E1DAB-0BD1-82D9-0CDA-753206FB8EC1}"/>
          </ac:spMkLst>
        </pc:spChg>
        <pc:picChg chg="add mod">
          <ac:chgData name="Sia Ghassemi" userId="0b8a0245-b9d8-4a32-b953-37e728f37083" providerId="ADAL" clId="{BD76E8EA-0F4F-4D89-969C-61171B606270}" dt="2025-03-04T12:37:28.910" v="601" actId="1076"/>
          <ac:picMkLst>
            <pc:docMk/>
            <pc:sldMk cId="2577156115" sldId="289"/>
            <ac:picMk id="4" creationId="{5A91B333-DD3C-0ABE-B18D-8F783D31E4F7}"/>
          </ac:picMkLst>
        </pc:picChg>
        <pc:picChg chg="del">
          <ac:chgData name="Sia Ghassemi" userId="0b8a0245-b9d8-4a32-b953-37e728f37083" providerId="ADAL" clId="{BD76E8EA-0F4F-4D89-969C-61171B606270}" dt="2025-03-04T12:37:20.755" v="598" actId="478"/>
          <ac:picMkLst>
            <pc:docMk/>
            <pc:sldMk cId="2577156115" sldId="289"/>
            <ac:picMk id="7" creationId="{E1021275-6852-EE75-B6A2-4ED670749AAD}"/>
          </ac:picMkLst>
        </pc:picChg>
      </pc:sldChg>
      <pc:sldChg chg="addSp delSp modSp add mod">
        <pc:chgData name="Sia Ghassemi" userId="0b8a0245-b9d8-4a32-b953-37e728f37083" providerId="ADAL" clId="{BD76E8EA-0F4F-4D89-969C-61171B606270}" dt="2025-03-04T13:38:42.790" v="967" actId="790"/>
        <pc:sldMkLst>
          <pc:docMk/>
          <pc:sldMk cId="3320135137" sldId="290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320135137" sldId="290"/>
            <ac:spMk id="3" creationId="{AA2286D3-576B-7A2A-495A-9878060D804E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320135137" sldId="290"/>
            <ac:spMk id="6" creationId="{8D42B5F2-70F2-C60E-45E4-DA4C46623E3D}"/>
          </ac:spMkLst>
        </pc:spChg>
        <pc:picChg chg="del">
          <ac:chgData name="Sia Ghassemi" userId="0b8a0245-b9d8-4a32-b953-37e728f37083" providerId="ADAL" clId="{BD76E8EA-0F4F-4D89-969C-61171B606270}" dt="2025-03-04T12:40:10.747" v="630" actId="478"/>
          <ac:picMkLst>
            <pc:docMk/>
            <pc:sldMk cId="3320135137" sldId="290"/>
            <ac:picMk id="4" creationId="{90D691C3-5F85-7CA4-CD78-FCACE4C4B160}"/>
          </ac:picMkLst>
        </pc:picChg>
        <pc:picChg chg="add mod">
          <ac:chgData name="Sia Ghassemi" userId="0b8a0245-b9d8-4a32-b953-37e728f37083" providerId="ADAL" clId="{BD76E8EA-0F4F-4D89-969C-61171B606270}" dt="2025-03-04T12:40:33.898" v="634" actId="1076"/>
          <ac:picMkLst>
            <pc:docMk/>
            <pc:sldMk cId="3320135137" sldId="290"/>
            <ac:picMk id="5" creationId="{1C35F4DC-4479-4BC6-6312-E13CA85D89A4}"/>
          </ac:picMkLst>
        </pc:picChg>
      </pc:sldChg>
      <pc:sldChg chg="addSp delSp modSp add del mod">
        <pc:chgData name="Sia Ghassemi" userId="0b8a0245-b9d8-4a32-b953-37e728f37083" providerId="ADAL" clId="{BD76E8EA-0F4F-4D89-969C-61171B606270}" dt="2025-03-04T12:48:34.031" v="778" actId="47"/>
        <pc:sldMkLst>
          <pc:docMk/>
          <pc:sldMk cId="1148821972" sldId="291"/>
        </pc:sldMkLst>
        <pc:spChg chg="mod">
          <ac:chgData name="Sia Ghassemi" userId="0b8a0245-b9d8-4a32-b953-37e728f37083" providerId="ADAL" clId="{BD76E8EA-0F4F-4D89-969C-61171B606270}" dt="2025-03-04T12:42:26.093" v="675" actId="1076"/>
          <ac:spMkLst>
            <pc:docMk/>
            <pc:sldMk cId="1148821972" sldId="291"/>
            <ac:spMk id="3" creationId="{7A19CE12-8690-199C-B7CA-78399CFDD398}"/>
          </ac:spMkLst>
        </pc:spChg>
        <pc:spChg chg="add del">
          <ac:chgData name="Sia Ghassemi" userId="0b8a0245-b9d8-4a32-b953-37e728f37083" providerId="ADAL" clId="{BD76E8EA-0F4F-4D89-969C-61171B606270}" dt="2025-03-04T12:42:47.662" v="680" actId="22"/>
          <ac:spMkLst>
            <pc:docMk/>
            <pc:sldMk cId="1148821972" sldId="291"/>
            <ac:spMk id="4" creationId="{E07625DE-DE1A-A711-B1C9-B38D35F0791A}"/>
          </ac:spMkLst>
        </pc:spChg>
        <pc:spChg chg="mod">
          <ac:chgData name="Sia Ghassemi" userId="0b8a0245-b9d8-4a32-b953-37e728f37083" providerId="ADAL" clId="{BD76E8EA-0F4F-4D89-969C-61171B606270}" dt="2025-03-04T12:43:39.642" v="700" actId="6549"/>
          <ac:spMkLst>
            <pc:docMk/>
            <pc:sldMk cId="1148821972" sldId="291"/>
            <ac:spMk id="6" creationId="{C717597A-26B7-A20F-DFE0-21193EEE855B}"/>
          </ac:spMkLst>
        </pc:spChg>
        <pc:picChg chg="del">
          <ac:chgData name="Sia Ghassemi" userId="0b8a0245-b9d8-4a32-b953-37e728f37083" providerId="ADAL" clId="{BD76E8EA-0F4F-4D89-969C-61171B606270}" dt="2025-03-04T12:42:29.665" v="676" actId="478"/>
          <ac:picMkLst>
            <pc:docMk/>
            <pc:sldMk cId="1148821972" sldId="291"/>
            <ac:picMk id="5" creationId="{69E9FBE3-1D7A-377F-F612-0130ECA67015}"/>
          </ac:picMkLst>
        </pc:picChg>
      </pc:sldChg>
      <pc:sldChg chg="modSp add mod">
        <pc:chgData name="Sia Ghassemi" userId="0b8a0245-b9d8-4a32-b953-37e728f37083" providerId="ADAL" clId="{BD76E8EA-0F4F-4D89-969C-61171B606270}" dt="2025-03-04T13:38:42.790" v="967" actId="790"/>
        <pc:sldMkLst>
          <pc:docMk/>
          <pc:sldMk cId="3354896329" sldId="292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354896329" sldId="292"/>
            <ac:spMk id="3" creationId="{812171F7-D208-175D-C33E-B5D86E38953B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354896329" sldId="292"/>
            <ac:spMk id="6" creationId="{2765D4DF-6680-F18E-0DC6-2DDF66D42614}"/>
          </ac:spMkLst>
        </pc:spChg>
      </pc:sldChg>
      <pc:sldChg chg="modSp add mod">
        <pc:chgData name="Sia Ghassemi" userId="0b8a0245-b9d8-4a32-b953-37e728f37083" providerId="ADAL" clId="{BD76E8EA-0F4F-4D89-969C-61171B606270}" dt="2025-03-04T13:38:42.790" v="967" actId="790"/>
        <pc:sldMkLst>
          <pc:docMk/>
          <pc:sldMk cId="2916444008" sldId="293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916444008" sldId="293"/>
            <ac:spMk id="3" creationId="{F74AA7B9-FE8B-58AB-DA92-5AE877F29F62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916444008" sldId="293"/>
            <ac:spMk id="6" creationId="{3A84CCEA-A0DB-C478-CDAA-BF83D6600F35}"/>
          </ac:spMkLst>
        </pc:spChg>
      </pc:sldChg>
      <pc:sldChg chg="addSp delSp modSp add mod">
        <pc:chgData name="Sia Ghassemi" userId="0b8a0245-b9d8-4a32-b953-37e728f37083" providerId="ADAL" clId="{BD76E8EA-0F4F-4D89-969C-61171B606270}" dt="2025-03-04T13:38:42.790" v="967" actId="790"/>
        <pc:sldMkLst>
          <pc:docMk/>
          <pc:sldMk cId="272753079" sldId="294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2753079" sldId="294"/>
            <ac:spMk id="3" creationId="{87E1A922-B9FD-7C4E-2911-222032A3E5C8}"/>
          </ac:spMkLst>
        </pc:spChg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72753079" sldId="294"/>
            <ac:spMk id="6" creationId="{BAC8F554-6141-4327-3CBA-057091E44D8A}"/>
          </ac:spMkLst>
        </pc:spChg>
        <pc:picChg chg="add mod">
          <ac:chgData name="Sia Ghassemi" userId="0b8a0245-b9d8-4a32-b953-37e728f37083" providerId="ADAL" clId="{BD76E8EA-0F4F-4D89-969C-61171B606270}" dt="2025-03-04T12:48:07.787" v="767" actId="1076"/>
          <ac:picMkLst>
            <pc:docMk/>
            <pc:sldMk cId="272753079" sldId="294"/>
            <ac:picMk id="4" creationId="{71169E7D-0CDB-3186-FD90-AFF061D88374}"/>
          </ac:picMkLst>
        </pc:picChg>
        <pc:picChg chg="del">
          <ac:chgData name="Sia Ghassemi" userId="0b8a0245-b9d8-4a32-b953-37e728f37083" providerId="ADAL" clId="{BD76E8EA-0F4F-4D89-969C-61171B606270}" dt="2025-03-04T12:48:09.694" v="768" actId="478"/>
          <ac:picMkLst>
            <pc:docMk/>
            <pc:sldMk cId="272753079" sldId="294"/>
            <ac:picMk id="5" creationId="{66DC2E82-7B30-3858-74EC-95BFD5C03E46}"/>
          </ac:picMkLst>
        </pc:picChg>
      </pc:sldChg>
      <pc:sldChg chg="addSp delSp modSp add mod">
        <pc:chgData name="Sia Ghassemi" userId="0b8a0245-b9d8-4a32-b953-37e728f37083" providerId="ADAL" clId="{BD76E8EA-0F4F-4D89-969C-61171B606270}" dt="2025-03-04T13:38:42.790" v="967" actId="790"/>
        <pc:sldMkLst>
          <pc:docMk/>
          <pc:sldMk cId="3792659953" sldId="295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792659953" sldId="295"/>
            <ac:spMk id="3" creationId="{E3C413A8-09DB-78F6-49F6-C9ACB702C405}"/>
          </ac:spMkLst>
        </pc:spChg>
        <pc:spChg chg="add 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792659953" sldId="295"/>
            <ac:spMk id="4" creationId="{10EFC8D3-0102-2F69-699A-69ED0C7AD327}"/>
          </ac:spMkLst>
        </pc:spChg>
        <pc:spChg chg="del">
          <ac:chgData name="Sia Ghassemi" userId="0b8a0245-b9d8-4a32-b953-37e728f37083" providerId="ADAL" clId="{BD76E8EA-0F4F-4D89-969C-61171B606270}" dt="2025-03-04T13:29:07.260" v="799" actId="478"/>
          <ac:spMkLst>
            <pc:docMk/>
            <pc:sldMk cId="3792659953" sldId="295"/>
            <ac:spMk id="6" creationId="{E05E1430-A0A1-CCA2-25D4-CD8D9DC35562}"/>
          </ac:spMkLst>
        </pc:spChg>
        <pc:spChg chg="add 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792659953" sldId="295"/>
            <ac:spMk id="8" creationId="{C871B917-B101-EAE0-343F-51700671B8C7}"/>
          </ac:spMkLst>
        </pc:spChg>
        <pc:spChg chg="add 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792659953" sldId="295"/>
            <ac:spMk id="9" creationId="{1638C935-E1AC-E9ED-ECE2-1E8A8D77EC17}"/>
          </ac:spMkLst>
        </pc:spChg>
        <pc:spChg chg="add 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3792659953" sldId="295"/>
            <ac:spMk id="11" creationId="{8942F28F-3AEC-5A38-E21D-2EE6D82508D6}"/>
          </ac:spMkLst>
        </pc:spChg>
        <pc:picChg chg="add mod">
          <ac:chgData name="Sia Ghassemi" userId="0b8a0245-b9d8-4a32-b953-37e728f37083" providerId="ADAL" clId="{BD76E8EA-0F4F-4D89-969C-61171B606270}" dt="2025-03-04T13:32:40.881" v="878" actId="1076"/>
          <ac:picMkLst>
            <pc:docMk/>
            <pc:sldMk cId="3792659953" sldId="295"/>
            <ac:picMk id="7" creationId="{8E5DDD42-7470-18EB-2584-8B0BDE722320}"/>
          </ac:picMkLst>
        </pc:picChg>
        <pc:picChg chg="add del mod">
          <ac:chgData name="Sia Ghassemi" userId="0b8a0245-b9d8-4a32-b953-37e728f37083" providerId="ADAL" clId="{BD76E8EA-0F4F-4D89-969C-61171B606270}" dt="2025-03-04T13:34:32.787" v="895" actId="478"/>
          <ac:picMkLst>
            <pc:docMk/>
            <pc:sldMk cId="3792659953" sldId="295"/>
            <ac:picMk id="10" creationId="{3041DEBB-7130-9CCB-B725-084A40431A8F}"/>
          </ac:picMkLst>
        </pc:picChg>
        <pc:picChg chg="add del mod">
          <ac:chgData name="Sia Ghassemi" userId="0b8a0245-b9d8-4a32-b953-37e728f37083" providerId="ADAL" clId="{BD76E8EA-0F4F-4D89-969C-61171B606270}" dt="2025-03-04T13:35:35.063" v="910" actId="478"/>
          <ac:picMkLst>
            <pc:docMk/>
            <pc:sldMk cId="3792659953" sldId="295"/>
            <ac:picMk id="12" creationId="{EF3A167A-B7E8-58FB-DE96-A9C87E9DB3F0}"/>
          </ac:picMkLst>
        </pc:picChg>
        <pc:picChg chg="add mod">
          <ac:chgData name="Sia Ghassemi" userId="0b8a0245-b9d8-4a32-b953-37e728f37083" providerId="ADAL" clId="{BD76E8EA-0F4F-4D89-969C-61171B606270}" dt="2025-03-04T13:34:55.906" v="902" actId="1076"/>
          <ac:picMkLst>
            <pc:docMk/>
            <pc:sldMk cId="3792659953" sldId="295"/>
            <ac:picMk id="14" creationId="{7BD0CC1B-47C6-7706-BB87-A62BB4227866}"/>
          </ac:picMkLst>
        </pc:picChg>
        <pc:picChg chg="add mod">
          <ac:chgData name="Sia Ghassemi" userId="0b8a0245-b9d8-4a32-b953-37e728f37083" providerId="ADAL" clId="{BD76E8EA-0F4F-4D89-969C-61171B606270}" dt="2025-03-04T13:35:43.373" v="913" actId="1076"/>
          <ac:picMkLst>
            <pc:docMk/>
            <pc:sldMk cId="3792659953" sldId="295"/>
            <ac:picMk id="16" creationId="{60851CF6-9FD3-F5C1-57F7-827F0D576340}"/>
          </ac:picMkLst>
        </pc:picChg>
      </pc:sldChg>
      <pc:sldChg chg="modSp add mod">
        <pc:chgData name="Sia Ghassemi" userId="0b8a0245-b9d8-4a32-b953-37e728f37083" providerId="ADAL" clId="{BD76E8EA-0F4F-4D89-969C-61171B606270}" dt="2025-03-04T13:40:48.614" v="1130" actId="108"/>
        <pc:sldMkLst>
          <pc:docMk/>
          <pc:sldMk cId="290356755" sldId="296"/>
        </pc:sldMkLst>
        <pc:spChg chg="mod">
          <ac:chgData name="Sia Ghassemi" userId="0b8a0245-b9d8-4a32-b953-37e728f37083" providerId="ADAL" clId="{BD76E8EA-0F4F-4D89-969C-61171B606270}" dt="2025-03-04T13:38:42.790" v="967" actId="790"/>
          <ac:spMkLst>
            <pc:docMk/>
            <pc:sldMk cId="290356755" sldId="296"/>
            <ac:spMk id="3" creationId="{7E586A40-8257-19C9-62A2-E0E8E71D4C7C}"/>
          </ac:spMkLst>
        </pc:spChg>
        <pc:spChg chg="mod">
          <ac:chgData name="Sia Ghassemi" userId="0b8a0245-b9d8-4a32-b953-37e728f37083" providerId="ADAL" clId="{BD76E8EA-0F4F-4D89-969C-61171B606270}" dt="2025-03-04T13:40:48.614" v="1130" actId="108"/>
          <ac:spMkLst>
            <pc:docMk/>
            <pc:sldMk cId="290356755" sldId="296"/>
            <ac:spMk id="6" creationId="{8FF94310-3194-8FE2-35BC-E2A98BAAF7D1}"/>
          </ac:spMkLst>
        </pc:spChg>
      </pc:sldChg>
      <pc:sldChg chg="addSp delSp modSp add mod">
        <pc:chgData name="Sia Ghassemi" userId="0b8a0245-b9d8-4a32-b953-37e728f37083" providerId="ADAL" clId="{BD76E8EA-0F4F-4D89-969C-61171B606270}" dt="2025-03-04T13:45:56.940" v="1586" actId="1076"/>
        <pc:sldMkLst>
          <pc:docMk/>
          <pc:sldMk cId="1841518879" sldId="297"/>
        </pc:sldMkLst>
        <pc:spChg chg="add mod">
          <ac:chgData name="Sia Ghassemi" userId="0b8a0245-b9d8-4a32-b953-37e728f37083" providerId="ADAL" clId="{BD76E8EA-0F4F-4D89-969C-61171B606270}" dt="2025-03-04T13:45:56.940" v="1586" actId="1076"/>
          <ac:spMkLst>
            <pc:docMk/>
            <pc:sldMk cId="1841518879" sldId="297"/>
            <ac:spMk id="2" creationId="{79678BC5-FE4B-D19D-FDB7-393E7DC390D9}"/>
          </ac:spMkLst>
        </pc:spChg>
        <pc:spChg chg="mod">
          <ac:chgData name="Sia Ghassemi" userId="0b8a0245-b9d8-4a32-b953-37e728f37083" providerId="ADAL" clId="{BD76E8EA-0F4F-4D89-969C-61171B606270}" dt="2025-03-04T13:41:36.805" v="1183" actId="1076"/>
          <ac:spMkLst>
            <pc:docMk/>
            <pc:sldMk cId="1841518879" sldId="297"/>
            <ac:spMk id="3" creationId="{EEA1D519-A412-CB54-00F8-D72F53E1DD45}"/>
          </ac:spMkLst>
        </pc:spChg>
        <pc:spChg chg="add del mod">
          <ac:chgData name="Sia Ghassemi" userId="0b8a0245-b9d8-4a32-b953-37e728f37083" providerId="ADAL" clId="{BD76E8EA-0F4F-4D89-969C-61171B606270}" dt="2025-03-04T13:45:17.977" v="1567" actId="478"/>
          <ac:spMkLst>
            <pc:docMk/>
            <pc:sldMk cId="1841518879" sldId="297"/>
            <ac:spMk id="4" creationId="{EA5F4382-90AD-44D2-F40B-DCC56CFDDBE2}"/>
          </ac:spMkLst>
        </pc:spChg>
        <pc:spChg chg="mod">
          <ac:chgData name="Sia Ghassemi" userId="0b8a0245-b9d8-4a32-b953-37e728f37083" providerId="ADAL" clId="{BD76E8EA-0F4F-4D89-969C-61171B606270}" dt="2025-03-04T13:44:41.565" v="1559" actId="21"/>
          <ac:spMkLst>
            <pc:docMk/>
            <pc:sldMk cId="1841518879" sldId="297"/>
            <ac:spMk id="6" creationId="{6843DC3B-8602-2AE3-D866-046B0E046731}"/>
          </ac:spMkLst>
        </pc:spChg>
      </pc:sldChg>
      <pc:sldChg chg="modSp add mod">
        <pc:chgData name="Sia Ghassemi" userId="0b8a0245-b9d8-4a32-b953-37e728f37083" providerId="ADAL" clId="{BD76E8EA-0F4F-4D89-969C-61171B606270}" dt="2025-03-04T17:53:38.544" v="1608"/>
        <pc:sldMkLst>
          <pc:docMk/>
          <pc:sldMk cId="795360015" sldId="298"/>
        </pc:sldMkLst>
        <pc:spChg chg="mod">
          <ac:chgData name="Sia Ghassemi" userId="0b8a0245-b9d8-4a32-b953-37e728f37083" providerId="ADAL" clId="{BD76E8EA-0F4F-4D89-969C-61171B606270}" dt="2025-03-04T17:53:38.544" v="1608"/>
          <ac:spMkLst>
            <pc:docMk/>
            <pc:sldMk cId="795360015" sldId="298"/>
            <ac:spMk id="3" creationId="{7C0BD409-72FB-EF51-AC6D-BF1DECA522B2}"/>
          </ac:spMkLst>
        </pc:spChg>
        <pc:spChg chg="mod">
          <ac:chgData name="Sia Ghassemi" userId="0b8a0245-b9d8-4a32-b953-37e728f37083" providerId="ADAL" clId="{BD76E8EA-0F4F-4D89-969C-61171B606270}" dt="2025-03-04T17:53:25.669" v="1603" actId="6549"/>
          <ac:spMkLst>
            <pc:docMk/>
            <pc:sldMk cId="795360015" sldId="298"/>
            <ac:spMk id="4" creationId="{68F90571-CAEF-5FDB-5373-2982570BBC08}"/>
          </ac:spMkLst>
        </pc:spChg>
      </pc:sldChg>
      <pc:sldMasterChg chg="modSp mod delSldLayout">
        <pc:chgData name="Sia Ghassemi" userId="0b8a0245-b9d8-4a32-b953-37e728f37083" providerId="ADAL" clId="{BD76E8EA-0F4F-4D89-969C-61171B606270}" dt="2025-03-04T12:01:19.099" v="67" actId="47"/>
        <pc:sldMasterMkLst>
          <pc:docMk/>
          <pc:sldMasterMk cId="1130285631" sldId="2147483648"/>
        </pc:sldMasterMkLst>
        <pc:spChg chg="mod">
          <ac:chgData name="Sia Ghassemi" userId="0b8a0245-b9d8-4a32-b953-37e728f37083" providerId="ADAL" clId="{BD76E8EA-0F4F-4D89-969C-61171B606270}" dt="2025-03-04T11:58:38.498" v="13"/>
          <ac:spMkLst>
            <pc:docMk/>
            <pc:sldMasterMk cId="1130285631" sldId="2147483648"/>
            <ac:spMk id="2" creationId="{147CCC2A-5521-A6E6-FD8C-95BA951CDF02}"/>
          </ac:spMkLst>
        </pc:spChg>
        <pc:spChg chg="mod">
          <ac:chgData name="Sia Ghassemi" userId="0b8a0245-b9d8-4a32-b953-37e728f37083" providerId="ADAL" clId="{BD76E8EA-0F4F-4D89-969C-61171B606270}" dt="2025-03-04T11:58:44.938" v="14" actId="20577"/>
          <ac:spMkLst>
            <pc:docMk/>
            <pc:sldMasterMk cId="1130285631" sldId="2147483648"/>
            <ac:spMk id="20" creationId="{0934F796-5D16-FE34-8D76-903E0C849FB9}"/>
          </ac:spMkLst>
        </pc:spChg>
        <pc:sldLayoutChg chg="del">
          <pc:chgData name="Sia Ghassemi" userId="0b8a0245-b9d8-4a32-b953-37e728f37083" providerId="ADAL" clId="{BD76E8EA-0F4F-4D89-969C-61171B606270}" dt="2025-03-04T12:01:19.099" v="67" actId="47"/>
          <pc:sldLayoutMkLst>
            <pc:docMk/>
            <pc:sldMasterMk cId="1130285631" sldId="2147483648"/>
            <pc:sldLayoutMk cId="2514210201" sldId="2147483668"/>
          </pc:sldLayoutMkLst>
        </pc:sldLayoutChg>
      </pc:sldMasterChg>
      <pc:sldMasterChg chg="modSp mod">
        <pc:chgData name="Sia Ghassemi" userId="0b8a0245-b9d8-4a32-b953-37e728f37083" providerId="ADAL" clId="{BD76E8EA-0F4F-4D89-969C-61171B606270}" dt="2025-03-04T17:54:32.431" v="1611" actId="20577"/>
        <pc:sldMasterMkLst>
          <pc:docMk/>
          <pc:sldMasterMk cId="481069274" sldId="2147483669"/>
        </pc:sldMasterMkLst>
        <pc:spChg chg="mod">
          <ac:chgData name="Sia Ghassemi" userId="0b8a0245-b9d8-4a32-b953-37e728f37083" providerId="ADAL" clId="{BD76E8EA-0F4F-4D89-969C-61171B606270}" dt="2025-03-04T17:54:29.448" v="1610" actId="20577"/>
          <ac:spMkLst>
            <pc:docMk/>
            <pc:sldMasterMk cId="481069274" sldId="2147483669"/>
            <ac:spMk id="2" creationId="{147CCC2A-5521-A6E6-FD8C-95BA951CDF02}"/>
          </ac:spMkLst>
        </pc:spChg>
        <pc:spChg chg="mod">
          <ac:chgData name="Sia Ghassemi" userId="0b8a0245-b9d8-4a32-b953-37e728f37083" providerId="ADAL" clId="{BD76E8EA-0F4F-4D89-969C-61171B606270}" dt="2025-03-04T17:54:32.431" v="1611" actId="20577"/>
          <ac:spMkLst>
            <pc:docMk/>
            <pc:sldMasterMk cId="481069274" sldId="2147483669"/>
            <ac:spMk id="20" creationId="{0934F796-5D16-FE34-8D76-903E0C849FB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DE34E-E3E8-4AA0-99AD-388EDC336D0E}" type="datetimeFigureOut">
              <a:rPr lang="en-DE" smtClean="0"/>
              <a:t>03/04/2025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28099-BE01-48F0-BF15-D5FD786F8BA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87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BD9A02B-D3A5-068D-621C-4F74DD8E8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03423"/>
            <a:ext cx="10515600" cy="769441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lang="en-DE" sz="4400" kern="1200" dirty="0">
                <a:solidFill>
                  <a:schemeClr val="bg1"/>
                </a:solidFill>
                <a:latin typeface="Montserrat SemiBold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C840B-26DA-4386-BF6E-7BE62AB011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985834"/>
            <a:ext cx="10515600" cy="45561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lang="en-DE" sz="1800" kern="1200" dirty="0">
                <a:solidFill>
                  <a:schemeClr val="bg1"/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Subline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8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A82360-1638-A0B1-F0FC-390892ECD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A0CBC-7E68-A274-5DC7-B51E50776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78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1AD0E-ABC5-6816-E301-4479117D5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546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64D28-536B-2687-3716-FCF407DA4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6959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1BCA79-560D-AFD5-F907-ECD8DE0E9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5430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1070-992D-50C2-FABF-DC8815B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0963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4A218-3768-DBA2-7136-71CB756BB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393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4688-D4DA-4235-C202-57660C4B5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05551-AAC6-7420-C7AC-A21956400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7305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0EB1E-2A5E-EB3B-E8E2-C2123291C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6F3E2-4DC8-B2A3-812F-1D98C4B4D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7F989-7390-64AC-FA85-966CD756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724D7-8991-1D08-2024-A1C9B8ED2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2428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429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4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1BCA79-560D-AFD5-F907-ECD8DE0E9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67909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56BF5-0B73-32F7-FCCE-878FB2B64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48297-B857-94C0-CB8E-BEC62EEBD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2068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A82360-1638-A0B1-F0FC-390892ECD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A0CBC-7E68-A274-5DC7-B51E50776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253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1AD0E-ABC5-6816-E301-4479117D5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048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64D28-536B-2687-3716-FCF407DA4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400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1070-992D-50C2-FABF-DC8815B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26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4A218-3768-DBA2-7136-71CB756BB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2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4688-D4DA-4235-C202-57660C4B5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05551-AAC6-7420-C7AC-A21956400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4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0EB1E-2A5E-EB3B-E8E2-C2123291C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6F3E2-4DC8-B2A3-812F-1D98C4B4D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7F989-7390-64AC-FA85-966CD756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724D7-8991-1D08-2024-A1C9B8ED2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243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87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3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56BF5-0B73-32F7-FCCE-878FB2B64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48297-B857-94C0-CB8E-BEC62EEBD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71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Ein Bild, das Text, Screenshot enthält.">
            <a:extLst>
              <a:ext uri="{FF2B5EF4-FFF2-40B4-BE49-F238E27FC236}">
                <a16:creationId xmlns:a16="http://schemas.microsoft.com/office/drawing/2014/main" id="{DDD4F1BD-020E-00F1-546F-F49F89D15E03}"/>
              </a:ext>
            </a:extLst>
          </p:cNvPr>
          <p:cNvPicPr/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: abgerundete Ecken 6">
            <a:extLst>
              <a:ext uri="{FF2B5EF4-FFF2-40B4-BE49-F238E27FC236}">
                <a16:creationId xmlns:a16="http://schemas.microsoft.com/office/drawing/2014/main" id="{AE27C2A1-A4BC-D1E9-7818-683EBCE0B5DD}"/>
              </a:ext>
            </a:extLst>
          </p:cNvPr>
          <p:cNvSpPr>
            <a:spLocks/>
          </p:cNvSpPr>
          <p:nvPr userDrawn="1"/>
        </p:nvSpPr>
        <p:spPr>
          <a:xfrm>
            <a:off x="601948" y="612648"/>
            <a:ext cx="10988104" cy="5632704"/>
          </a:xfrm>
          <a:prstGeom prst="roundRect">
            <a:avLst>
              <a:gd name="adj" fmla="val 4431"/>
            </a:avLst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CA532287-406E-636A-CC5C-6D9DA26905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92" y="185680"/>
            <a:ext cx="911415" cy="2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1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3E7BFCE-23EE-1356-7FA2-B61A5897F47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3175"/>
            <a:ext cx="12192000" cy="7239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8400E-F3B2-A968-FA3C-25D624E89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pic>
        <p:nvPicPr>
          <p:cNvPr id="11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64BA31E9-369C-7983-7A34-650D49FDF4A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934F796-5D16-FE34-8D76-903E0C849FB9}"/>
              </a:ext>
            </a:extLst>
          </p:cNvPr>
          <p:cNvSpPr txBox="1">
            <a:spLocks/>
          </p:cNvSpPr>
          <p:nvPr userDrawn="1"/>
        </p:nvSpPr>
        <p:spPr>
          <a:xfrm>
            <a:off x="342" y="419100"/>
            <a:ext cx="9588500" cy="238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sz="1000" kern="1200">
              <a:solidFill>
                <a:schemeClr val="bg1"/>
              </a:solidFill>
              <a:latin typeface="Montserrat" pitchFamily="2" charset="0"/>
              <a:ea typeface="+mn-ea"/>
              <a:cs typeface="+mn-cs"/>
            </a:endParaRP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47CCC2A-5521-A6E6-FD8C-95BA951CDF02}"/>
              </a:ext>
            </a:extLst>
          </p:cNvPr>
          <p:cNvSpPr txBox="1">
            <a:spLocks/>
          </p:cNvSpPr>
          <p:nvPr userDrawn="1"/>
        </p:nvSpPr>
        <p:spPr>
          <a:xfrm>
            <a:off x="-2585" y="1143"/>
            <a:ext cx="10515600" cy="315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DE" sz="1400" kern="1200" dirty="0">
                <a:solidFill>
                  <a:schemeClr val="bg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r>
              <a:rPr lang="de-DE"/>
              <a:t>Event Sourcing und Domain-Driven Design als Fundament für KI-getriebene Anwendungen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8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DE" sz="1400" kern="1200" dirty="0">
          <a:solidFill>
            <a:schemeClr val="bg1"/>
          </a:solidFill>
          <a:latin typeface="Montserrat Medium" pitchFamily="2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3E7BFCE-23EE-1356-7FA2-B61A5897F47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3175"/>
            <a:ext cx="12192000" cy="7239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8400E-F3B2-A968-FA3C-25D624E89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pic>
        <p:nvPicPr>
          <p:cNvPr id="11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64BA31E9-369C-7983-7A34-650D49FDF4A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934F796-5D16-FE34-8D76-903E0C849FB9}"/>
              </a:ext>
            </a:extLst>
          </p:cNvPr>
          <p:cNvSpPr txBox="1">
            <a:spLocks/>
          </p:cNvSpPr>
          <p:nvPr userDrawn="1"/>
        </p:nvSpPr>
        <p:spPr>
          <a:xfrm>
            <a:off x="342" y="419100"/>
            <a:ext cx="9588500" cy="238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sz="1000" kern="1200">
              <a:solidFill>
                <a:schemeClr val="bg1"/>
              </a:solidFill>
              <a:latin typeface="Montserrat" pitchFamily="2" charset="0"/>
              <a:ea typeface="+mn-ea"/>
              <a:cs typeface="+mn-cs"/>
            </a:endParaRP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47CCC2A-5521-A6E6-FD8C-95BA951CDF02}"/>
              </a:ext>
            </a:extLst>
          </p:cNvPr>
          <p:cNvSpPr txBox="1">
            <a:spLocks/>
          </p:cNvSpPr>
          <p:nvPr userDrawn="1"/>
        </p:nvSpPr>
        <p:spPr>
          <a:xfrm>
            <a:off x="-2585" y="1143"/>
            <a:ext cx="10515600" cy="315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DE" sz="1400" kern="1200" dirty="0">
                <a:solidFill>
                  <a:schemeClr val="bg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Event Sourcing und Domain-Driven Design als Fundament für KI-getriebene Anwendungen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DE" sz="1400" kern="1200" dirty="0">
          <a:solidFill>
            <a:schemeClr val="bg1"/>
          </a:solidFill>
          <a:latin typeface="Montserrat Medium" pitchFamily="2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E0F1-81C6-AC2F-C1CA-3248F0BE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0" i="0" noProof="0">
                <a:solidFill>
                  <a:srgbClr val="D1D5DB"/>
                </a:solidFill>
                <a:effectLst/>
                <a:latin typeface="Söhne"/>
              </a:rPr>
              <a:t>Event Sourcing und Domain-Driven Design als Fundament für KI-getriebene Anwendungen</a:t>
            </a:r>
            <a:endParaRPr lang="de-DE" sz="3600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30C4B-D28A-EDE8-C356-A176BCCE0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1" y="4388203"/>
            <a:ext cx="2444178" cy="7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6BF62-5E64-CA93-CECA-5E1091970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E1DAB-0BD1-82D9-0CDA-753206FB8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900" noProof="0"/>
              <a:t>Warum zusammen?</a:t>
            </a:r>
          </a:p>
          <a:p>
            <a:pPr lvl="1"/>
            <a:r>
              <a:rPr lang="de-DE" sz="1500" noProof="0"/>
              <a:t>Event Sourcing liefert die Datenbasis: Jede Änderung und Entscheidung ist dokumentiert.</a:t>
            </a:r>
          </a:p>
          <a:p>
            <a:pPr lvl="1"/>
            <a:r>
              <a:rPr lang="de-DE" sz="1500" noProof="0"/>
              <a:t>DDD sorgt für Klarheit und Relevanz: Welche Ereignisse für die Domäne wirklich wichtig sind.</a:t>
            </a:r>
          </a:p>
          <a:p>
            <a:r>
              <a:rPr lang="de-DE" sz="1900" noProof="0"/>
              <a:t>Beispiel-Workflow für </a:t>
            </a:r>
            <a:r>
              <a:rPr lang="de-DE" sz="1900" noProof="0" err="1"/>
              <a:t>GenAI</a:t>
            </a:r>
            <a:r>
              <a:rPr lang="de-DE" sz="1900" noProof="0"/>
              <a:t>-Anwendung</a:t>
            </a:r>
          </a:p>
          <a:p>
            <a:pPr lvl="1"/>
            <a:r>
              <a:rPr lang="de-DE" sz="1500" noProof="0"/>
              <a:t>Ereignisse wie "User stellte eine Frage", "Antwort wurde generiert" werden gespeichert.</a:t>
            </a:r>
          </a:p>
          <a:p>
            <a:pPr lvl="1"/>
            <a:r>
              <a:rPr lang="de-DE" sz="1500" noProof="0"/>
              <a:t>DDD stellt sicher, dass nur relevante Ereignisse (z. B. erfolgreiche Antworten) in die Modelloptimierung einfließen.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2D30A-E259-5162-3968-B8BC4BA91FA6}"/>
              </a:ext>
            </a:extLst>
          </p:cNvPr>
          <p:cNvSpPr txBox="1"/>
          <p:nvPr/>
        </p:nvSpPr>
        <p:spPr>
          <a:xfrm>
            <a:off x="3125887" y="844026"/>
            <a:ext cx="594022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Synergie zwischen Event Sourcing &amp; DDD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1B333-DD3C-0ABE-B18D-8F783D31E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017" y="1967424"/>
            <a:ext cx="3576192" cy="47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5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F4977-6511-A787-D09F-CC469F8F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2B5F2-70F2-C60E-45E4-DA4C46623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de-DE" sz="1900" noProof="0"/>
              <a:t>Nachvollziehbarkeit:</a:t>
            </a:r>
          </a:p>
          <a:p>
            <a:pPr lvl="1"/>
            <a:r>
              <a:rPr lang="de-DE" sz="1500" noProof="0"/>
              <a:t>Historie der Entscheidungen eines Sprachmodells nachvollziehbar machen.</a:t>
            </a:r>
          </a:p>
          <a:p>
            <a:r>
              <a:rPr lang="de-DE" sz="1900" noProof="0"/>
              <a:t>Optimierungsmöglichkeiten:</a:t>
            </a:r>
          </a:p>
          <a:p>
            <a:pPr lvl="1"/>
            <a:r>
              <a:rPr lang="de-DE" sz="1500" noProof="0"/>
              <a:t>Events als Trainingsdatensätze für Modell-Iterationen.</a:t>
            </a:r>
          </a:p>
          <a:p>
            <a:r>
              <a:rPr lang="de-DE" sz="1900" noProof="0"/>
              <a:t>Flexibilität:</a:t>
            </a:r>
          </a:p>
          <a:p>
            <a:pPr lvl="1"/>
            <a:r>
              <a:rPr lang="de-DE" sz="1500" noProof="0"/>
              <a:t>Die Möglichkeit, vergangene Events neu zu interpretieren und Modelle anzupassen.</a:t>
            </a:r>
          </a:p>
          <a:p>
            <a:r>
              <a:rPr lang="de-DE" sz="1900" noProof="0"/>
              <a:t>Testszenarien:</a:t>
            </a:r>
          </a:p>
          <a:p>
            <a:pPr lvl="1"/>
            <a:r>
              <a:rPr lang="de-DE" sz="1500" noProof="0"/>
              <a:t>Mithilfe von Event Replays zukünftige Zustände simulieren.</a:t>
            </a:r>
          </a:p>
          <a:p>
            <a:r>
              <a:rPr lang="de-DE" sz="1900" noProof="0"/>
              <a:t>Beispiel:</a:t>
            </a:r>
          </a:p>
          <a:p>
            <a:pPr lvl="1"/>
            <a:r>
              <a:rPr lang="de-DE" sz="1500" noProof="0"/>
              <a:t>Historische Kundendaten: Frühere Chataufzeichnungen können genutzt werden, um KI-Modelle besser zu trainieren und personalisierte Ergebnisse zu liefern.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286D3-576B-7A2A-495A-9878060D804E}"/>
              </a:ext>
            </a:extLst>
          </p:cNvPr>
          <p:cNvSpPr txBox="1"/>
          <p:nvPr/>
        </p:nvSpPr>
        <p:spPr>
          <a:xfrm>
            <a:off x="4756036" y="862815"/>
            <a:ext cx="267992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Vorteile für </a:t>
            </a:r>
            <a:r>
              <a:rPr lang="de-DE" sz="2400" b="1" i="0" kern="1200" noProof="0" err="1">
                <a:effectLst/>
                <a:latin typeface="+mn-lt"/>
                <a:ea typeface="+mn-ea"/>
                <a:cs typeface="+mn-cs"/>
              </a:rPr>
              <a:t>GenAI</a:t>
            </a:r>
            <a:endParaRPr lang="de-DE" sz="2400" b="1" i="0" kern="1200" noProof="0"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5F4DC-4479-4BC6-6312-E13CA85D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7" y="2505075"/>
            <a:ext cx="5485054" cy="34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707F2-B5E3-9EAC-0198-D07344DDF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8F554-6141-4327-3CBA-057091E44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1900" noProof="0"/>
              <a:t>Event Sourcing:</a:t>
            </a:r>
          </a:p>
          <a:p>
            <a:pPr lvl="1"/>
            <a:r>
              <a:rPr lang="de-DE" sz="1500" noProof="0"/>
              <a:t>Benenne Events klar und eindeutig (z. B. "</a:t>
            </a:r>
            <a:r>
              <a:rPr lang="de-DE" sz="1500" noProof="0" err="1"/>
              <a:t>UserErstellt</a:t>
            </a:r>
            <a:r>
              <a:rPr lang="de-DE" sz="1500" noProof="0"/>
              <a:t>" anstatt "Event123").</a:t>
            </a:r>
          </a:p>
          <a:p>
            <a:pPr lvl="1"/>
            <a:r>
              <a:rPr lang="de-DE" sz="1500" noProof="0"/>
              <a:t>Auf eine einheitliche Eventsprache achten.</a:t>
            </a:r>
          </a:p>
          <a:p>
            <a:pPr lvl="1"/>
            <a:r>
              <a:rPr lang="de-DE" sz="1500" noProof="0"/>
              <a:t>Tools wie Kafka oder Event Store verwenden.</a:t>
            </a:r>
          </a:p>
          <a:p>
            <a:r>
              <a:rPr lang="de-DE" sz="1900" noProof="0"/>
              <a:t>DDD:</a:t>
            </a:r>
          </a:p>
          <a:p>
            <a:pPr lvl="1"/>
            <a:r>
              <a:rPr lang="de-DE" sz="1500" noProof="0"/>
              <a:t>Baue ein konsistentes Domänenmodell (</a:t>
            </a:r>
            <a:r>
              <a:rPr lang="de-DE" sz="1500" noProof="0" err="1"/>
              <a:t>Entities</a:t>
            </a:r>
            <a:r>
              <a:rPr lang="de-DE" sz="1500" noProof="0"/>
              <a:t>, Value Objects, Aggregates).</a:t>
            </a:r>
          </a:p>
          <a:p>
            <a:pPr lvl="1"/>
            <a:r>
              <a:rPr lang="de-DE" sz="1500" noProof="0" err="1"/>
              <a:t>Ubiquitous</a:t>
            </a:r>
            <a:r>
              <a:rPr lang="de-DE" sz="1500" noProof="0"/>
              <a:t> Language: Entwickler &lt;&gt; Fachexperten sprechen dieselbe Sprache.</a:t>
            </a:r>
          </a:p>
          <a:p>
            <a:r>
              <a:rPr lang="de-DE" sz="1900" noProof="0"/>
              <a:t>Für </a:t>
            </a:r>
            <a:r>
              <a:rPr lang="de-DE" sz="1900" noProof="0" err="1"/>
              <a:t>GenAI</a:t>
            </a:r>
            <a:r>
              <a:rPr lang="de-DE" sz="1900" noProof="0"/>
              <a:t>:</a:t>
            </a:r>
          </a:p>
          <a:p>
            <a:pPr lvl="1"/>
            <a:r>
              <a:rPr lang="de-DE" sz="1500" noProof="0"/>
              <a:t>Berücksichtige LLM-spezifische Bedürfnisse: Welche Daten/Ereignisse wichtig fürs Training sind.</a:t>
            </a:r>
          </a:p>
          <a:p>
            <a:pPr lvl="1"/>
            <a:r>
              <a:rPr lang="de-DE" sz="1500" noProof="0"/>
              <a:t>Mit Versionierung umgehen: Ändere und verbessere Modelle iterativ.</a:t>
            </a:r>
            <a:endParaRPr lang="de-DE" sz="1100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1A922-B9FD-7C4E-2911-222032A3E5C8}"/>
              </a:ext>
            </a:extLst>
          </p:cNvPr>
          <p:cNvSpPr txBox="1"/>
          <p:nvPr/>
        </p:nvSpPr>
        <p:spPr>
          <a:xfrm>
            <a:off x="4883963" y="869078"/>
            <a:ext cx="222722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Best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69E7D-0CDB-3186-FD90-AFF061D8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484" y="1929009"/>
            <a:ext cx="4373755" cy="44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E726-F82F-3BC3-A2E3-35C2B6BF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5D4DF-6680-F18E-0DC6-2DDF66D42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302113" cy="35512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900" noProof="0"/>
              <a:t>Komplexität: </a:t>
            </a:r>
          </a:p>
          <a:p>
            <a:pPr lvl="1"/>
            <a:r>
              <a:rPr lang="de-DE" sz="1500" noProof="0"/>
              <a:t>Event Sourcing kann in großen Systemen schwer zu skalieren sein.</a:t>
            </a:r>
          </a:p>
          <a:p>
            <a:r>
              <a:rPr lang="de-DE" sz="1900" noProof="0"/>
              <a:t>Migrationskosten: </a:t>
            </a:r>
          </a:p>
          <a:p>
            <a:pPr lvl="1"/>
            <a:r>
              <a:rPr lang="de-DE" sz="1500" noProof="0"/>
              <a:t>Einen bestehenden Monolithen auf Event Sourcing umzustellen, ist aufwendig.</a:t>
            </a:r>
          </a:p>
          <a:p>
            <a:r>
              <a:rPr lang="de-DE" sz="1900" noProof="0"/>
              <a:t>Rechenintensivität:</a:t>
            </a:r>
          </a:p>
          <a:p>
            <a:pPr lvl="1"/>
            <a:r>
              <a:rPr lang="de-DE" sz="1500" noProof="0"/>
              <a:t>Event Replays in großem Umfang können ressourcenintensiv sein.</a:t>
            </a:r>
            <a:endParaRPr lang="de-DE" sz="700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71F7-D208-175D-C33E-B5D86E38953B}"/>
              </a:ext>
            </a:extLst>
          </p:cNvPr>
          <p:cNvSpPr txBox="1"/>
          <p:nvPr/>
        </p:nvSpPr>
        <p:spPr>
          <a:xfrm>
            <a:off x="4699203" y="801666"/>
            <a:ext cx="291662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Herausforderungen</a:t>
            </a:r>
          </a:p>
        </p:txBody>
      </p:sp>
    </p:spTree>
    <p:extLst>
      <p:ext uri="{BB962C8B-B14F-4D97-AF65-F5344CB8AC3E}">
        <p14:creationId xmlns:p14="http://schemas.microsoft.com/office/powerpoint/2010/main" val="3354896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CAFD3-126A-E79C-03B0-181A67B9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F94310-3194-8FE2-35BC-E2A98BAAF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302113" cy="35512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900" noProof="0"/>
              <a:t>Erwartungsmanagement</a:t>
            </a:r>
          </a:p>
          <a:p>
            <a:pPr lvl="1"/>
            <a:r>
              <a:rPr lang="de-DE" sz="1500" noProof="0"/>
              <a:t>Behandelt das Model als Menschen, nicht als Maschine</a:t>
            </a:r>
          </a:p>
          <a:p>
            <a:r>
              <a:rPr lang="de-DE" sz="1900" noProof="0"/>
              <a:t>Persona + User Fragen + Kurzzeitgedächtnis</a:t>
            </a:r>
          </a:p>
          <a:p>
            <a:pPr lvl="1"/>
            <a:r>
              <a:rPr lang="de-DE" sz="1500" noProof="0"/>
              <a:t>Verhält sich wie ein Mensch</a:t>
            </a:r>
          </a:p>
          <a:p>
            <a:endParaRPr lang="de-DE" sz="1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86A40-8257-19C9-62A2-E0E8E71D4C7C}"/>
              </a:ext>
            </a:extLst>
          </p:cNvPr>
          <p:cNvSpPr txBox="1"/>
          <p:nvPr/>
        </p:nvSpPr>
        <p:spPr>
          <a:xfrm>
            <a:off x="3448769" y="801666"/>
            <a:ext cx="529446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Generelle </a:t>
            </a:r>
            <a:r>
              <a:rPr lang="de-DE" sz="2400" b="1" noProof="0"/>
              <a:t>H</a:t>
            </a: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erausforderungen mit KI</a:t>
            </a:r>
          </a:p>
        </p:txBody>
      </p:sp>
    </p:spTree>
    <p:extLst>
      <p:ext uri="{BB962C8B-B14F-4D97-AF65-F5344CB8AC3E}">
        <p14:creationId xmlns:p14="http://schemas.microsoft.com/office/powerpoint/2010/main" val="290356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0C7F4-9750-51E2-BF94-C9D18394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3DC3B-8602-2AE3-D866-046B0E046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302113" cy="35512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900" noProof="0"/>
              <a:t>Imitator</a:t>
            </a:r>
          </a:p>
          <a:p>
            <a:endParaRPr lang="de-DE" sz="1900"/>
          </a:p>
          <a:p>
            <a:pPr lvl="1"/>
            <a:r>
              <a:rPr lang="de-DE" sz="1500"/>
              <a:t>Modelle Imitieren die Persona die sie per System Message bekommen haben</a:t>
            </a:r>
          </a:p>
          <a:p>
            <a:pPr lvl="1"/>
            <a:r>
              <a:rPr lang="de-DE" sz="1500"/>
              <a:t>Müssen wie Menschen angelernt werden, mache aber auch die gleichen Fehler wie Menschen</a:t>
            </a:r>
          </a:p>
          <a:p>
            <a:pPr marL="0" indent="0">
              <a:buNone/>
            </a:pPr>
            <a:endParaRPr lang="de-DE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1D519-A412-CB54-00F8-D72F53E1DD45}"/>
              </a:ext>
            </a:extLst>
          </p:cNvPr>
          <p:cNvSpPr txBox="1"/>
          <p:nvPr/>
        </p:nvSpPr>
        <p:spPr>
          <a:xfrm>
            <a:off x="2777886" y="801666"/>
            <a:ext cx="642591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Besserer Begriff als Künstliche Intelligenz?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78BC5-FE4B-D19D-FDB7-393E7DC390D9}"/>
              </a:ext>
            </a:extLst>
          </p:cNvPr>
          <p:cNvSpPr txBox="1"/>
          <p:nvPr/>
        </p:nvSpPr>
        <p:spPr>
          <a:xfrm>
            <a:off x="1222233" y="4747364"/>
            <a:ext cx="9747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/>
              <a:t>Denn Sie sind an Menschlichem Verhalten trainiert worden</a:t>
            </a:r>
            <a:endParaRPr lang="en-DE" sz="2800" b="1" u="sng"/>
          </a:p>
        </p:txBody>
      </p:sp>
    </p:spTree>
    <p:extLst>
      <p:ext uri="{BB962C8B-B14F-4D97-AF65-F5344CB8AC3E}">
        <p14:creationId xmlns:p14="http://schemas.microsoft.com/office/powerpoint/2010/main" val="1841518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E0F0E-70DE-3EA6-852A-60AA58314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4CCEA-A0DB-C478-CDAA-BF83D6600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302113" cy="35512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900" noProof="0"/>
              <a:t>Schlüsselgedanke: Architekturen, die flexibel, nachvollziehbar und robust sind, sind maßgeblich für die nächste Evolutionsstufe der KI.</a:t>
            </a:r>
          </a:p>
          <a:p>
            <a:endParaRPr lang="de-DE" sz="1900" noProof="0"/>
          </a:p>
          <a:p>
            <a:r>
              <a:rPr lang="de-DE" sz="1900" noProof="0"/>
              <a:t>Event Sourcing und DDD arbeiten zusammen, um </a:t>
            </a:r>
            <a:r>
              <a:rPr lang="de-DE" sz="1900" noProof="0" err="1"/>
              <a:t>GenAI</a:t>
            </a:r>
            <a:r>
              <a:rPr lang="de-DE" sz="1900" noProof="0"/>
              <a:t>-Entwicklungen zu ermöglichen, die nicht nur technische, sondern auch geschäftliche Anforderungen erfüllen.</a:t>
            </a:r>
          </a:p>
          <a:p>
            <a:endParaRPr lang="de-DE" sz="1900" noProof="0"/>
          </a:p>
          <a:p>
            <a:r>
              <a:rPr lang="de-DE" sz="1900" noProof="0"/>
              <a:t>Abschlussfrage: Seid ihr bereit, die Zukunft eurer KI-Architektur neu zu denken?</a:t>
            </a:r>
            <a:endParaRPr lang="de-DE" sz="700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AA7B9-FE8B-58AB-DA92-5AE877F29F62}"/>
              </a:ext>
            </a:extLst>
          </p:cNvPr>
          <p:cNvSpPr txBox="1"/>
          <p:nvPr/>
        </p:nvSpPr>
        <p:spPr>
          <a:xfrm>
            <a:off x="5556536" y="801666"/>
            <a:ext cx="86861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916444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8EE4D-0C83-EE64-4EF9-4FFF8AE2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C413A8-09DB-78F6-49F6-C9ACB702C405}"/>
              </a:ext>
            </a:extLst>
          </p:cNvPr>
          <p:cNvSpPr txBox="1"/>
          <p:nvPr/>
        </p:nvSpPr>
        <p:spPr>
          <a:xfrm>
            <a:off x="4861687" y="745021"/>
            <a:ext cx="246862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4800" b="1" noProof="0"/>
              <a:t>Fragen?</a:t>
            </a:r>
            <a:endParaRPr lang="de-DE" sz="4800" b="1" i="0" kern="1200" noProof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FC8D3-0102-2F69-699A-69ED0C7AD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8664" y="3429000"/>
            <a:ext cx="1668743" cy="658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noProof="0"/>
              <a:t>Twitch: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DDD42-7470-18EB-2584-8B0BDE72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12" y="3987562"/>
            <a:ext cx="2420277" cy="2420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71B917-B101-EAE0-343F-51700671B8C7}"/>
              </a:ext>
            </a:extLst>
          </p:cNvPr>
          <p:cNvSpPr txBox="1"/>
          <p:nvPr/>
        </p:nvSpPr>
        <p:spPr>
          <a:xfrm>
            <a:off x="4294034" y="1941293"/>
            <a:ext cx="360393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4800" b="1" noProof="0"/>
              <a:t>Die KI Show</a:t>
            </a:r>
            <a:endParaRPr lang="de-DE" sz="4800" b="1" i="0" kern="1200" noProof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638C935-E1AC-E9ED-ECE2-1E8A8D77EC17}"/>
              </a:ext>
            </a:extLst>
          </p:cNvPr>
          <p:cNvSpPr txBox="1">
            <a:spLocks/>
          </p:cNvSpPr>
          <p:nvPr/>
        </p:nvSpPr>
        <p:spPr>
          <a:xfrm>
            <a:off x="5164213" y="3429000"/>
            <a:ext cx="1875858" cy="65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noProof="0" err="1"/>
              <a:t>Discord</a:t>
            </a:r>
            <a:r>
              <a:rPr lang="de-DE" sz="3600" noProof="0"/>
              <a:t>: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942F28F-3AEC-5A38-E21D-2EE6D82508D6}"/>
              </a:ext>
            </a:extLst>
          </p:cNvPr>
          <p:cNvSpPr txBox="1">
            <a:spLocks/>
          </p:cNvSpPr>
          <p:nvPr/>
        </p:nvSpPr>
        <p:spPr>
          <a:xfrm>
            <a:off x="9338114" y="3429000"/>
            <a:ext cx="1668743" cy="65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noProof="0"/>
              <a:t>Web: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D0CC1B-47C6-7706-BB87-A62BB422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61" y="3979008"/>
            <a:ext cx="2420278" cy="2420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851CF6-9FD3-F5C1-57F7-827F0D576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410" y="3987562"/>
            <a:ext cx="2420278" cy="24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EF231-6AC0-FEC9-4A54-954581647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509"/>
            <a:ext cx="10515600" cy="3780454"/>
          </a:xfrm>
        </p:spPr>
        <p:txBody>
          <a:bodyPr/>
          <a:lstStyle/>
          <a:p>
            <a:r>
              <a:rPr lang="de-DE" noProof="0"/>
              <a:t>IT Consulting seit 2016, Umfirmierung zu GmbH 2023</a:t>
            </a:r>
          </a:p>
          <a:p>
            <a:r>
              <a:rPr lang="de-DE" noProof="0"/>
              <a:t>KI Expertise</a:t>
            </a:r>
          </a:p>
          <a:p>
            <a:r>
              <a:rPr lang="de-DE" noProof="0"/>
              <a:t>Cloud Expertise</a:t>
            </a:r>
          </a:p>
          <a:p>
            <a:r>
              <a:rPr lang="de-DE" noProof="0"/>
              <a:t>DSGVO Expertise</a:t>
            </a:r>
          </a:p>
          <a:p>
            <a:r>
              <a:rPr lang="de-DE" noProof="0"/>
              <a:t>Team von 9 Expert*innen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8ECA-5B20-0E08-F177-D53C1C1603D2}"/>
              </a:ext>
            </a:extLst>
          </p:cNvPr>
          <p:cNvSpPr txBox="1"/>
          <p:nvPr/>
        </p:nvSpPr>
        <p:spPr>
          <a:xfrm>
            <a:off x="838200" y="1260855"/>
            <a:ext cx="944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Sia Consulting GmbH</a:t>
            </a:r>
          </a:p>
        </p:txBody>
      </p:sp>
    </p:spTree>
    <p:extLst>
      <p:ext uri="{BB962C8B-B14F-4D97-AF65-F5344CB8AC3E}">
        <p14:creationId xmlns:p14="http://schemas.microsoft.com/office/powerpoint/2010/main" val="158134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9C17E-DF2C-855E-624F-6DAAE7B46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90571-CAEF-5FDB-5373-2982570BB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509"/>
            <a:ext cx="10515600" cy="3780454"/>
          </a:xfrm>
        </p:spPr>
        <p:txBody>
          <a:bodyPr>
            <a:normAutofit fontScale="92500" lnSpcReduction="20000"/>
          </a:bodyPr>
          <a:lstStyle/>
          <a:p>
            <a:r>
              <a:rPr lang="de-DE" noProof="0"/>
              <a:t>CEO/Founder </a:t>
            </a:r>
            <a:r>
              <a:rPr lang="de-DE" noProof="0" err="1"/>
              <a:t>of</a:t>
            </a:r>
            <a:r>
              <a:rPr lang="de-DE" noProof="0"/>
              <a:t> Sia Consulting GmbH</a:t>
            </a:r>
          </a:p>
          <a:p>
            <a:r>
              <a:rPr lang="de-DE" noProof="0"/>
              <a:t>Cloud-Consulting</a:t>
            </a:r>
          </a:p>
          <a:p>
            <a:r>
              <a:rPr lang="de-DE" noProof="0"/>
              <a:t>Cloud-Development</a:t>
            </a:r>
          </a:p>
          <a:p>
            <a:r>
              <a:rPr lang="de-DE" noProof="0"/>
              <a:t>Cloud-Security</a:t>
            </a:r>
          </a:p>
          <a:p>
            <a:r>
              <a:rPr lang="de-DE" noProof="0"/>
              <a:t>Domain </a:t>
            </a:r>
            <a:r>
              <a:rPr lang="de-DE" noProof="0" err="1"/>
              <a:t>Moddeling</a:t>
            </a:r>
            <a:r>
              <a:rPr lang="de-DE" noProof="0"/>
              <a:t> / DDD</a:t>
            </a:r>
          </a:p>
          <a:p>
            <a:r>
              <a:rPr lang="de-DE" noProof="0"/>
              <a:t>Trainings</a:t>
            </a:r>
          </a:p>
          <a:p>
            <a:r>
              <a:rPr lang="de-DE" noProof="0" err="1"/>
              <a:t>GenAI</a:t>
            </a:r>
            <a:r>
              <a:rPr lang="de-DE" noProof="0"/>
              <a:t> Development</a:t>
            </a:r>
          </a:p>
          <a:p>
            <a:r>
              <a:rPr lang="de-DE" noProof="0"/>
              <a:t>Microsoft Azure AI MVP</a:t>
            </a:r>
          </a:p>
          <a:p>
            <a:r>
              <a:rPr lang="de-DE" noProof="0"/>
              <a:t>@dersia.bsky.social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BD409-72FB-EF51-AC6D-BF1DECA522B2}"/>
              </a:ext>
            </a:extLst>
          </p:cNvPr>
          <p:cNvSpPr txBox="1"/>
          <p:nvPr/>
        </p:nvSpPr>
        <p:spPr>
          <a:xfrm>
            <a:off x="838200" y="1260855"/>
            <a:ext cx="944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Speaker – Sia Ghassemi</a:t>
            </a:r>
          </a:p>
        </p:txBody>
      </p:sp>
    </p:spTree>
    <p:extLst>
      <p:ext uri="{BB962C8B-B14F-4D97-AF65-F5344CB8AC3E}">
        <p14:creationId xmlns:p14="http://schemas.microsoft.com/office/powerpoint/2010/main" val="79536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A9832D-F44A-97D7-E580-A9F6A776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081BAA-0225-DA1F-8D53-826047362924}"/>
              </a:ext>
            </a:extLst>
          </p:cNvPr>
          <p:cNvSpPr txBox="1"/>
          <p:nvPr/>
        </p:nvSpPr>
        <p:spPr>
          <a:xfrm>
            <a:off x="838200" y="1260855"/>
            <a:ext cx="944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Sia Consulting GmbH – Kund*innen</a:t>
            </a:r>
          </a:p>
        </p:txBody>
      </p:sp>
      <p:sp>
        <p:nvSpPr>
          <p:cNvPr id="19" name="Ellipse 2">
            <a:extLst>
              <a:ext uri="{FF2B5EF4-FFF2-40B4-BE49-F238E27FC236}">
                <a16:creationId xmlns:a16="http://schemas.microsoft.com/office/drawing/2014/main" id="{4B4801D1-E37E-EFC3-34E7-BCE0A9F110E9}"/>
              </a:ext>
            </a:extLst>
          </p:cNvPr>
          <p:cNvSpPr/>
          <p:nvPr/>
        </p:nvSpPr>
        <p:spPr>
          <a:xfrm>
            <a:off x="660991" y="2544621"/>
            <a:ext cx="1098596" cy="109859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Ellipse 5">
            <a:extLst>
              <a:ext uri="{FF2B5EF4-FFF2-40B4-BE49-F238E27FC236}">
                <a16:creationId xmlns:a16="http://schemas.microsoft.com/office/drawing/2014/main" id="{B32CA4C2-E602-398F-9DF3-7DCE78CBDD4C}"/>
              </a:ext>
            </a:extLst>
          </p:cNvPr>
          <p:cNvSpPr/>
          <p:nvPr/>
        </p:nvSpPr>
        <p:spPr>
          <a:xfrm>
            <a:off x="2598076" y="2544621"/>
            <a:ext cx="1098596" cy="10985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Ellipse 7">
            <a:extLst>
              <a:ext uri="{FF2B5EF4-FFF2-40B4-BE49-F238E27FC236}">
                <a16:creationId xmlns:a16="http://schemas.microsoft.com/office/drawing/2014/main" id="{0775AC10-B082-FBE8-2DD1-C20CDADCF4A8}"/>
              </a:ext>
            </a:extLst>
          </p:cNvPr>
          <p:cNvSpPr/>
          <p:nvPr/>
        </p:nvSpPr>
        <p:spPr>
          <a:xfrm>
            <a:off x="4535161" y="2544621"/>
            <a:ext cx="1098596" cy="10985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Ellipse 8">
            <a:extLst>
              <a:ext uri="{FF2B5EF4-FFF2-40B4-BE49-F238E27FC236}">
                <a16:creationId xmlns:a16="http://schemas.microsoft.com/office/drawing/2014/main" id="{F12BA3A2-3B9A-2A63-1FCE-3BB784F82465}"/>
              </a:ext>
            </a:extLst>
          </p:cNvPr>
          <p:cNvSpPr/>
          <p:nvPr/>
        </p:nvSpPr>
        <p:spPr>
          <a:xfrm>
            <a:off x="6472246" y="2544479"/>
            <a:ext cx="1098596" cy="109859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Ellipse 10">
            <a:extLst>
              <a:ext uri="{FF2B5EF4-FFF2-40B4-BE49-F238E27FC236}">
                <a16:creationId xmlns:a16="http://schemas.microsoft.com/office/drawing/2014/main" id="{808EA97F-1D6C-D298-DB68-70524D4F5515}"/>
              </a:ext>
            </a:extLst>
          </p:cNvPr>
          <p:cNvSpPr/>
          <p:nvPr/>
        </p:nvSpPr>
        <p:spPr>
          <a:xfrm>
            <a:off x="10346415" y="2544621"/>
            <a:ext cx="1098596" cy="109859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Ellipse 11">
            <a:extLst>
              <a:ext uri="{FF2B5EF4-FFF2-40B4-BE49-F238E27FC236}">
                <a16:creationId xmlns:a16="http://schemas.microsoft.com/office/drawing/2014/main" id="{16FC6619-8AFC-21F0-A23C-E5C64B579D4A}"/>
              </a:ext>
            </a:extLst>
          </p:cNvPr>
          <p:cNvSpPr/>
          <p:nvPr/>
        </p:nvSpPr>
        <p:spPr>
          <a:xfrm>
            <a:off x="660991" y="4452397"/>
            <a:ext cx="1098596" cy="10985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Ellipse 13">
            <a:extLst>
              <a:ext uri="{FF2B5EF4-FFF2-40B4-BE49-F238E27FC236}">
                <a16:creationId xmlns:a16="http://schemas.microsoft.com/office/drawing/2014/main" id="{D3D22A57-5632-B91B-D0FD-0F1C67668BF2}"/>
              </a:ext>
            </a:extLst>
          </p:cNvPr>
          <p:cNvSpPr/>
          <p:nvPr/>
        </p:nvSpPr>
        <p:spPr>
          <a:xfrm>
            <a:off x="3889465" y="4452397"/>
            <a:ext cx="1098596" cy="1098596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Ellipse 14">
            <a:extLst>
              <a:ext uri="{FF2B5EF4-FFF2-40B4-BE49-F238E27FC236}">
                <a16:creationId xmlns:a16="http://schemas.microsoft.com/office/drawing/2014/main" id="{1E0739CD-C25A-C3CC-9C2C-5648064A3583}"/>
              </a:ext>
            </a:extLst>
          </p:cNvPr>
          <p:cNvSpPr/>
          <p:nvPr/>
        </p:nvSpPr>
        <p:spPr>
          <a:xfrm>
            <a:off x="5503702" y="4452397"/>
            <a:ext cx="1098596" cy="1098596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DF3127F9-B20B-BFA2-E69F-0D22EAB7D267}"/>
              </a:ext>
            </a:extLst>
          </p:cNvPr>
          <p:cNvSpPr/>
          <p:nvPr/>
        </p:nvSpPr>
        <p:spPr>
          <a:xfrm>
            <a:off x="8732176" y="4452397"/>
            <a:ext cx="1098596" cy="1098596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Ellipse 16">
            <a:extLst>
              <a:ext uri="{FF2B5EF4-FFF2-40B4-BE49-F238E27FC236}">
                <a16:creationId xmlns:a16="http://schemas.microsoft.com/office/drawing/2014/main" id="{E7F0F064-817D-4BB3-4FFC-60895351B9AB}"/>
              </a:ext>
            </a:extLst>
          </p:cNvPr>
          <p:cNvSpPr/>
          <p:nvPr/>
        </p:nvSpPr>
        <p:spPr>
          <a:xfrm>
            <a:off x="10346415" y="4498549"/>
            <a:ext cx="1098596" cy="1098596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Ellipse 17">
            <a:extLst>
              <a:ext uri="{FF2B5EF4-FFF2-40B4-BE49-F238E27FC236}">
                <a16:creationId xmlns:a16="http://schemas.microsoft.com/office/drawing/2014/main" id="{5D76B21D-46CC-8DFC-C7E8-367B458D22EB}"/>
              </a:ext>
            </a:extLst>
          </p:cNvPr>
          <p:cNvSpPr/>
          <p:nvPr/>
        </p:nvSpPr>
        <p:spPr>
          <a:xfrm>
            <a:off x="7117939" y="4452397"/>
            <a:ext cx="1098596" cy="1098596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F3EED70-84C6-0A6D-FE0D-B033ECE0D40A}"/>
              </a:ext>
            </a:extLst>
          </p:cNvPr>
          <p:cNvSpPr/>
          <p:nvPr/>
        </p:nvSpPr>
        <p:spPr>
          <a:xfrm>
            <a:off x="2275228" y="4452397"/>
            <a:ext cx="1098596" cy="1098596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Ellipse 19">
            <a:extLst>
              <a:ext uri="{FF2B5EF4-FFF2-40B4-BE49-F238E27FC236}">
                <a16:creationId xmlns:a16="http://schemas.microsoft.com/office/drawing/2014/main" id="{318DCE98-E37F-1738-5017-F68A194A9762}"/>
              </a:ext>
            </a:extLst>
          </p:cNvPr>
          <p:cNvSpPr/>
          <p:nvPr/>
        </p:nvSpPr>
        <p:spPr>
          <a:xfrm>
            <a:off x="8409331" y="2544621"/>
            <a:ext cx="1098596" cy="1098596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34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E8061B-0835-1897-5C67-85BC78C4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C22AF1-C3FC-C207-F3F2-5F5EDD105682}"/>
              </a:ext>
            </a:extLst>
          </p:cNvPr>
          <p:cNvSpPr txBox="1"/>
          <p:nvPr/>
        </p:nvSpPr>
        <p:spPr>
          <a:xfrm>
            <a:off x="838200" y="1260855"/>
            <a:ext cx="944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Sia Consulting GmbH – Partner*innen</a:t>
            </a:r>
          </a:p>
        </p:txBody>
      </p:sp>
      <p:sp>
        <p:nvSpPr>
          <p:cNvPr id="6" name="Ellipse 2">
            <a:extLst>
              <a:ext uri="{FF2B5EF4-FFF2-40B4-BE49-F238E27FC236}">
                <a16:creationId xmlns:a16="http://schemas.microsoft.com/office/drawing/2014/main" id="{4F1478F0-AC9A-B9E5-2270-CA285A81CEFF}"/>
              </a:ext>
            </a:extLst>
          </p:cNvPr>
          <p:cNvSpPr/>
          <p:nvPr/>
        </p:nvSpPr>
        <p:spPr>
          <a:xfrm>
            <a:off x="1149358" y="2401877"/>
            <a:ext cx="1098596" cy="1098596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9038" t="9038" r="9038" b="9038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Ellipse 21">
            <a:extLst>
              <a:ext uri="{FF2B5EF4-FFF2-40B4-BE49-F238E27FC236}">
                <a16:creationId xmlns:a16="http://schemas.microsoft.com/office/drawing/2014/main" id="{49441D3A-9E4F-3B6E-69CE-EEC1C4B2F0C5}"/>
              </a:ext>
            </a:extLst>
          </p:cNvPr>
          <p:cNvSpPr/>
          <p:nvPr/>
        </p:nvSpPr>
        <p:spPr>
          <a:xfrm>
            <a:off x="3995689" y="2401877"/>
            <a:ext cx="1098596" cy="1098596"/>
          </a:xfrm>
          <a:prstGeom prst="ellipse">
            <a:avLst/>
          </a:prstGeom>
          <a:blipFill>
            <a:blip r:embed="rId3"/>
            <a:stretch>
              <a:fillRect l="9038" t="5761" r="9038" b="12315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Ellipse 22">
            <a:extLst>
              <a:ext uri="{FF2B5EF4-FFF2-40B4-BE49-F238E27FC236}">
                <a16:creationId xmlns:a16="http://schemas.microsoft.com/office/drawing/2014/main" id="{6279AF29-C714-AB4C-DD7E-65CDED81EEF7}"/>
              </a:ext>
            </a:extLst>
          </p:cNvPr>
          <p:cNvSpPr/>
          <p:nvPr/>
        </p:nvSpPr>
        <p:spPr>
          <a:xfrm>
            <a:off x="6842020" y="2401877"/>
            <a:ext cx="1098596" cy="1098596"/>
          </a:xfrm>
          <a:prstGeom prst="ellipse">
            <a:avLst/>
          </a:prstGeom>
          <a:blipFill>
            <a:blip r:embed="rId4"/>
            <a:stretch>
              <a:fillRect l="9038" t="5761" r="9038" b="12315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Ellipse 23">
            <a:extLst>
              <a:ext uri="{FF2B5EF4-FFF2-40B4-BE49-F238E27FC236}">
                <a16:creationId xmlns:a16="http://schemas.microsoft.com/office/drawing/2014/main" id="{8F2E78D6-4AD3-134F-E392-D4F92846E2B4}"/>
              </a:ext>
            </a:extLst>
          </p:cNvPr>
          <p:cNvSpPr/>
          <p:nvPr/>
        </p:nvSpPr>
        <p:spPr>
          <a:xfrm>
            <a:off x="9688350" y="4435973"/>
            <a:ext cx="1098596" cy="1098596"/>
          </a:xfrm>
          <a:prstGeom prst="ellipse">
            <a:avLst/>
          </a:prstGeom>
          <a:blipFill>
            <a:blip r:embed="rId5"/>
            <a:stretch>
              <a:fillRect l="9038" t="5761" r="9038" b="12315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Ellipse 24">
            <a:extLst>
              <a:ext uri="{FF2B5EF4-FFF2-40B4-BE49-F238E27FC236}">
                <a16:creationId xmlns:a16="http://schemas.microsoft.com/office/drawing/2014/main" id="{1A1CBEF1-3D3D-10CF-3422-DE9D04E17CD6}"/>
              </a:ext>
            </a:extLst>
          </p:cNvPr>
          <p:cNvSpPr/>
          <p:nvPr/>
        </p:nvSpPr>
        <p:spPr>
          <a:xfrm>
            <a:off x="9688350" y="2401877"/>
            <a:ext cx="1098596" cy="1098596"/>
          </a:xfrm>
          <a:prstGeom prst="ellipse">
            <a:avLst/>
          </a:prstGeom>
          <a:blipFill>
            <a:blip r:embed="rId6"/>
            <a:stretch>
              <a:fillRect l="9038" t="12315" r="9038" b="5761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Ellipse 25">
            <a:extLst>
              <a:ext uri="{FF2B5EF4-FFF2-40B4-BE49-F238E27FC236}">
                <a16:creationId xmlns:a16="http://schemas.microsoft.com/office/drawing/2014/main" id="{9BAB14ED-88B4-6EDF-BCE8-6AAB9D002692}"/>
              </a:ext>
            </a:extLst>
          </p:cNvPr>
          <p:cNvSpPr/>
          <p:nvPr/>
        </p:nvSpPr>
        <p:spPr>
          <a:xfrm>
            <a:off x="6842020" y="4435973"/>
            <a:ext cx="1098596" cy="1098596"/>
          </a:xfrm>
          <a:prstGeom prst="ellipse">
            <a:avLst/>
          </a:prstGeom>
          <a:blipFill>
            <a:blip r:embed="rId7"/>
            <a:stretch>
              <a:fillRect l="9038" t="12315" r="9038" b="5761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Ellipse 26">
            <a:extLst>
              <a:ext uri="{FF2B5EF4-FFF2-40B4-BE49-F238E27FC236}">
                <a16:creationId xmlns:a16="http://schemas.microsoft.com/office/drawing/2014/main" id="{0504698D-B626-91CD-E5A3-9B41F538B623}"/>
              </a:ext>
            </a:extLst>
          </p:cNvPr>
          <p:cNvSpPr/>
          <p:nvPr/>
        </p:nvSpPr>
        <p:spPr>
          <a:xfrm>
            <a:off x="1149358" y="4435973"/>
            <a:ext cx="1098596" cy="1098596"/>
          </a:xfrm>
          <a:prstGeom prst="ellipse">
            <a:avLst/>
          </a:prstGeom>
          <a:blipFill>
            <a:blip r:embed="rId8"/>
            <a:stretch>
              <a:fillRect l="846" t="-2431" r="846" b="4123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Ellipse 27">
            <a:extLst>
              <a:ext uri="{FF2B5EF4-FFF2-40B4-BE49-F238E27FC236}">
                <a16:creationId xmlns:a16="http://schemas.microsoft.com/office/drawing/2014/main" id="{513F6209-9DCB-E342-91CE-A05BC8AB77DF}"/>
              </a:ext>
            </a:extLst>
          </p:cNvPr>
          <p:cNvSpPr/>
          <p:nvPr/>
        </p:nvSpPr>
        <p:spPr>
          <a:xfrm>
            <a:off x="3995688" y="4435973"/>
            <a:ext cx="1098596" cy="1098596"/>
          </a:xfrm>
          <a:prstGeom prst="ellipse">
            <a:avLst/>
          </a:prstGeom>
          <a:blipFill>
            <a:blip r:embed="rId9"/>
            <a:stretch>
              <a:fillRect l="-15538" t="-18815" r="-15538" b="-12261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10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3E79C-3B61-F4EA-17EB-0C7BC6698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FD3E9-8042-B35A-43E7-A2CCEE363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9347"/>
            <a:ext cx="10515600" cy="37804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400" noProof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DE" sz="2400" noProof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de-DE" sz="2400" noProof="0">
                <a:solidFill>
                  <a:schemeClr val="accent2">
                    <a:lumMod val="75000"/>
                  </a:schemeClr>
                </a:solidFill>
              </a:rPr>
              <a:t>In einer Ära, in der KI-getriebene Anwendungen wie Large Language Models (LLMs) immer wichtiger werden, brauchen wir robuste Architekturen, um die Komplexitäten dieser Systeme zu meistern. </a:t>
            </a:r>
          </a:p>
          <a:p>
            <a:pPr marL="0" indent="0">
              <a:buNone/>
            </a:pPr>
            <a:r>
              <a:rPr lang="de-DE" sz="2400" noProof="0">
                <a:solidFill>
                  <a:schemeClr val="accent2">
                    <a:lumMod val="75000"/>
                  </a:schemeClr>
                </a:solidFill>
              </a:rPr>
              <a:t>Event Sourcing erlaubt eine präzise Nachvollziehbarkeit und Historie, während Domain-Driven Design (DDD) eine klare Verbindung zwischen Technik und geschäftlichen Anforderungen schafft. </a:t>
            </a:r>
            <a:endParaRPr lang="de-DE" noProof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83797-3B97-80C5-F420-9A8D90255960}"/>
              </a:ext>
            </a:extLst>
          </p:cNvPr>
          <p:cNvSpPr txBox="1"/>
          <p:nvPr/>
        </p:nvSpPr>
        <p:spPr>
          <a:xfrm>
            <a:off x="838200" y="1260855"/>
            <a:ext cx="9445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noProof="0"/>
              <a:t>Event Sourcing und Domain-Driven Design als Fundament für KI-getriebene Anwendungen</a:t>
            </a:r>
          </a:p>
        </p:txBody>
      </p:sp>
    </p:spTree>
    <p:extLst>
      <p:ext uri="{BB962C8B-B14F-4D97-AF65-F5344CB8AC3E}">
        <p14:creationId xmlns:p14="http://schemas.microsoft.com/office/powerpoint/2010/main" val="352194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10421-7C31-E93B-C322-311A75B7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3A7EF-DAD6-5EC9-6717-3AD01AC2C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noProof="0"/>
              <a:t>KI-Modelle/LLMs</a:t>
            </a:r>
          </a:p>
          <a:p>
            <a:pPr lvl="1"/>
            <a:r>
              <a:rPr lang="de-DE" sz="1600" noProof="0"/>
              <a:t>Hohe Anforderungen an Nachvollziehbarkeit, Optimierung und Domänenorientierung.</a:t>
            </a:r>
          </a:p>
          <a:p>
            <a:pPr lvl="1"/>
            <a:r>
              <a:rPr lang="de-DE" sz="1600" noProof="0"/>
              <a:t>Fehler und Anpassungen  müssen effizient nachvollzogen und adressiert werden.</a:t>
            </a:r>
          </a:p>
          <a:p>
            <a:r>
              <a:rPr lang="de-DE" sz="2000" noProof="0"/>
              <a:t>Event Sourcing</a:t>
            </a:r>
          </a:p>
          <a:p>
            <a:pPr lvl="1"/>
            <a:r>
              <a:rPr lang="de-DE" sz="1600" noProof="0"/>
              <a:t>Schaffung eines "vollständigen Gedächtnisses".</a:t>
            </a:r>
          </a:p>
          <a:p>
            <a:r>
              <a:rPr lang="de-DE" sz="2000" noProof="0"/>
              <a:t>Domain Driven Design</a:t>
            </a:r>
          </a:p>
          <a:p>
            <a:pPr lvl="1"/>
            <a:r>
              <a:rPr lang="de-DE" sz="1600" noProof="0"/>
              <a:t>Die Übersetzung geschäftlicher Logiken und Anforderungen in technische Lösungen.</a:t>
            </a:r>
          </a:p>
          <a:p>
            <a:endParaRPr lang="de-DE" sz="2000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684B-C8F9-C18A-0AE6-ACDA8E3B2F9C}"/>
              </a:ext>
            </a:extLst>
          </p:cNvPr>
          <p:cNvSpPr txBox="1"/>
          <p:nvPr/>
        </p:nvSpPr>
        <p:spPr>
          <a:xfrm>
            <a:off x="3221761" y="831500"/>
            <a:ext cx="590087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Warum Event Sourcing &amp; DDD für </a:t>
            </a:r>
            <a:r>
              <a:rPr lang="de-DE" sz="2400" b="1" i="0" kern="1200" noProof="0" err="1">
                <a:effectLst/>
                <a:latin typeface="+mn-lt"/>
                <a:ea typeface="+mn-ea"/>
                <a:cs typeface="+mn-cs"/>
              </a:rPr>
              <a:t>GenAI</a:t>
            </a: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8107BF-7472-3A88-5A63-FD95EEA0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2505075"/>
            <a:ext cx="545139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6978E-E136-BE88-0CAB-F4C793362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E9416-B448-46FD-6A5B-0D299523A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2000" noProof="0"/>
              <a:t>Kernidee: </a:t>
            </a:r>
          </a:p>
          <a:p>
            <a:pPr lvl="1"/>
            <a:r>
              <a:rPr lang="de-DE" sz="1600" noProof="0"/>
              <a:t>"Alles, was passiert, wird als Ereignis gespeichert. Diese Ereignisse sind unveränderlich und bilden die einzige Quelle der Wahrheit.„</a:t>
            </a:r>
          </a:p>
          <a:p>
            <a:r>
              <a:rPr lang="de-DE" sz="2000" noProof="0"/>
              <a:t>Schlüsselprinzipien:</a:t>
            </a:r>
          </a:p>
          <a:p>
            <a:pPr lvl="1"/>
            <a:r>
              <a:rPr lang="de-DE" sz="1600" noProof="0"/>
              <a:t>Der Zustand wird aus einer fortlaufenden Sequenz von Ereignissen aufgebaut.</a:t>
            </a:r>
          </a:p>
          <a:p>
            <a:pPr lvl="1"/>
            <a:r>
              <a:rPr lang="de-DE" sz="1600" noProof="0"/>
              <a:t>Ereignisse können erneut "abgespielt" werden, um vergangene Zustände zu rekonstruieren.</a:t>
            </a:r>
          </a:p>
          <a:p>
            <a:r>
              <a:rPr lang="de-DE" sz="2100" noProof="0"/>
              <a:t>Vorteile für </a:t>
            </a:r>
            <a:r>
              <a:rPr lang="de-DE" sz="2100" noProof="0" err="1"/>
              <a:t>GenAI</a:t>
            </a:r>
            <a:r>
              <a:rPr lang="de-DE" sz="2000" noProof="0"/>
              <a:t>:</a:t>
            </a:r>
          </a:p>
          <a:p>
            <a:pPr lvl="1"/>
            <a:r>
              <a:rPr lang="de-DE" sz="1600" noProof="0"/>
              <a:t>Modelle können auf Basis historischer Daten neu trainiert werden.</a:t>
            </a:r>
          </a:p>
          <a:p>
            <a:pPr lvl="1"/>
            <a:r>
              <a:rPr lang="de-DE" sz="1600" noProof="0"/>
              <a:t>Volle Nachvollziehbarkeit aller Entscheidungen und Ergebnisse.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80FDC-E6C2-DEBA-5FD1-8D2B1779B474}"/>
              </a:ext>
            </a:extLst>
          </p:cNvPr>
          <p:cNvSpPr txBox="1"/>
          <p:nvPr/>
        </p:nvSpPr>
        <p:spPr>
          <a:xfrm>
            <a:off x="4232691" y="793922"/>
            <a:ext cx="352976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Was ist Event Sourcing?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2DB6735-B0C3-C530-2DEB-4A4F6631CA4D}"/>
              </a:ext>
            </a:extLst>
          </p:cNvPr>
          <p:cNvSpPr txBox="1">
            <a:spLocks/>
          </p:cNvSpPr>
          <p:nvPr/>
        </p:nvSpPr>
        <p:spPr>
          <a:xfrm>
            <a:off x="6194426" y="2505075"/>
            <a:ext cx="5157785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noProof="0"/>
              <a:t>Event 1: </a:t>
            </a:r>
            <a:r>
              <a:rPr lang="de-DE" sz="1500" noProof="0" err="1"/>
              <a:t>UserRegistriert</a:t>
            </a:r>
            <a:endParaRPr lang="de-DE" sz="1500" noProof="0"/>
          </a:p>
          <a:p>
            <a:r>
              <a:rPr lang="de-DE" sz="1500" noProof="0"/>
              <a:t>Event 2: </a:t>
            </a:r>
            <a:r>
              <a:rPr lang="de-DE" sz="1500" noProof="0" err="1"/>
              <a:t>NewsletterAbonniert</a:t>
            </a:r>
            <a:endParaRPr lang="de-DE" sz="1500" noProof="0"/>
          </a:p>
          <a:p>
            <a:r>
              <a:rPr lang="de-DE" sz="1500" noProof="0"/>
              <a:t>Event 3: </a:t>
            </a:r>
            <a:r>
              <a:rPr lang="de-DE" sz="1500" noProof="0" err="1"/>
              <a:t>KommentarHinzugefuegt</a:t>
            </a:r>
            <a:endParaRPr lang="de-DE" sz="1500" noProof="0"/>
          </a:p>
          <a:p>
            <a:endParaRPr lang="de-DE" sz="1500" noProof="0"/>
          </a:p>
          <a:p>
            <a:r>
              <a:rPr lang="de-DE" sz="1500" noProof="0"/>
              <a:t>Aktueller Zustand User:</a:t>
            </a:r>
          </a:p>
          <a:p>
            <a:endParaRPr lang="de-DE" sz="2000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71AEC-39EB-4F2B-28C2-8E7A4B60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62" y="4116455"/>
            <a:ext cx="4192512" cy="22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F0460-75CF-4F3C-4D09-C3F01133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B555-5382-4DA4-9581-22EC87C2C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de-DE" sz="2000" noProof="0"/>
              <a:t>Definition: </a:t>
            </a:r>
          </a:p>
          <a:p>
            <a:pPr lvl="1"/>
            <a:r>
              <a:rPr lang="de-DE" sz="1600" noProof="0"/>
              <a:t>Ein Architekturansatz, der die Geschäftsdomäne in den Mittelpunkt stellt und technische Modelle darauf abstimmt.</a:t>
            </a:r>
          </a:p>
          <a:p>
            <a:r>
              <a:rPr lang="de-DE" sz="2000" noProof="0"/>
              <a:t>Grundprinzipien:</a:t>
            </a:r>
          </a:p>
          <a:p>
            <a:pPr lvl="1"/>
            <a:r>
              <a:rPr lang="de-DE" sz="1600" noProof="0"/>
              <a:t>Enge Zusammenarbeit zwischen Entwicklern und Domänenexperten.</a:t>
            </a:r>
          </a:p>
          <a:p>
            <a:pPr lvl="1"/>
            <a:r>
              <a:rPr lang="de-DE" sz="1600" noProof="0"/>
              <a:t>"</a:t>
            </a:r>
            <a:r>
              <a:rPr lang="de-DE" sz="1600" noProof="0" err="1"/>
              <a:t>Ubiquitous</a:t>
            </a:r>
            <a:r>
              <a:rPr lang="de-DE" sz="1600" noProof="0"/>
              <a:t> Language" – eine gemeinsame, fachliche Sprache.</a:t>
            </a:r>
          </a:p>
          <a:p>
            <a:pPr lvl="1"/>
            <a:r>
              <a:rPr lang="de-DE" sz="1600" noProof="0"/>
              <a:t>Trennung von Verantwortung: Domäne &lt;-&gt; technische Implementierung.</a:t>
            </a:r>
          </a:p>
          <a:p>
            <a:r>
              <a:rPr lang="de-DE" sz="2100" noProof="0"/>
              <a:t>Vorteile für KI-Entwicklung</a:t>
            </a:r>
            <a:r>
              <a:rPr lang="de-DE" sz="2400" noProof="0"/>
              <a:t>:</a:t>
            </a:r>
          </a:p>
          <a:p>
            <a:pPr lvl="1"/>
            <a:r>
              <a:rPr lang="de-DE" sz="1600" noProof="0"/>
              <a:t>Modelle, die die Sprache und Prozesse der Domäne wirklich verstehen.</a:t>
            </a:r>
          </a:p>
          <a:p>
            <a:pPr lvl="1"/>
            <a:r>
              <a:rPr lang="de-DE" sz="1600" noProof="0"/>
              <a:t>Sicherstellung, dass Lösungen nicht an den Anforderungen vorbeigehen.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DEAD-72A2-319B-7B48-3D4B5A87DDA9}"/>
              </a:ext>
            </a:extLst>
          </p:cNvPr>
          <p:cNvSpPr txBox="1"/>
          <p:nvPr/>
        </p:nvSpPr>
        <p:spPr>
          <a:xfrm>
            <a:off x="3280713" y="818974"/>
            <a:ext cx="543372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2400" b="1" i="0" kern="1200" noProof="0">
                <a:effectLst/>
                <a:latin typeface="+mn-lt"/>
                <a:ea typeface="+mn-ea"/>
                <a:cs typeface="+mn-cs"/>
              </a:rPr>
              <a:t>Was ist Domain-Driven Design (DDD)?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E71EB-B0D4-F3F4-3B0B-161765FA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425" y="2072668"/>
            <a:ext cx="3668874" cy="45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317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ia Consulting Presentations.potx" id="{C6AF033B-E490-454B-9DAE-269FD49652C1}" vid="{A963F5B9-4A9F-463C-BFC5-959F4C070A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ia Consulting Presentations.potx" id="{C6AF033B-E490-454B-9DAE-269FD49652C1}" vid="{E988A9C6-B16C-458C-8962-6FDC44FAB203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ia Consulting Presentations.potx" id="{C6AF033B-E490-454B-9DAE-269FD49652C1}" vid="{E988A9C6-B16C-458C-8962-6FDC44FAB20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79baa30-e0d1-4c53-bd83-a739d2f16eff">
      <Terms xmlns="http://schemas.microsoft.com/office/infopath/2007/PartnerControls"/>
    </lcf76f155ced4ddcb4097134ff3c332f>
    <TaxCatchAll xmlns="2a377890-9807-4a87-9aeb-fe78e9a52a7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EC420DA3F3C4CB0951D30C44F61B6" ma:contentTypeVersion="14" ma:contentTypeDescription="Create a new document." ma:contentTypeScope="" ma:versionID="62a396873cd1a831c014b7a1dc837d4b">
  <xsd:schema xmlns:xsd="http://www.w3.org/2001/XMLSchema" xmlns:xs="http://www.w3.org/2001/XMLSchema" xmlns:p="http://schemas.microsoft.com/office/2006/metadata/properties" xmlns:ns2="679baa30-e0d1-4c53-bd83-a739d2f16eff" xmlns:ns3="2a377890-9807-4a87-9aeb-fe78e9a52a70" targetNamespace="http://schemas.microsoft.com/office/2006/metadata/properties" ma:root="true" ma:fieldsID="b42b66399add78e665a40e1b2586f5e8" ns2:_="" ns3:_="">
    <xsd:import namespace="679baa30-e0d1-4c53-bd83-a739d2f16eff"/>
    <xsd:import namespace="2a377890-9807-4a87-9aeb-fe78e9a52a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9baa30-e0d1-4c53-bd83-a739d2f16e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9df363f-17c4-4b6d-acff-20a152772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377890-9807-4a87-9aeb-fe78e9a52a7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d67bf9b-92e2-49ea-8cd6-acf8d8e0ef6d}" ma:internalName="TaxCatchAll" ma:showField="CatchAllData" ma:web="2a377890-9807-4a87-9aeb-fe78e9a52a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EB10E3-BCD8-46CB-A787-DB7D27084CC9}">
  <ds:schemaRefs>
    <ds:schemaRef ds:uri="2a377890-9807-4a87-9aeb-fe78e9a52a70"/>
    <ds:schemaRef ds:uri="679baa30-e0d1-4c53-bd83-a739d2f16eff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FA9F3F-D346-4B38-96DB-1D071BB2CE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A62E67-658B-431C-B745-7E1DAF8F93C9}">
  <ds:schemaRefs>
    <ds:schemaRef ds:uri="2a377890-9807-4a87-9aeb-fe78e9a52a70"/>
    <ds:schemaRef ds:uri="679baa30-e0d1-4c53-bd83-a739d2f16e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Sia Consulting Presentations</Template>
  <Application>Microsoft Office PowerPoint</Application>
  <PresentationFormat>Widescreen</PresentationFormat>
  <Slides>17</Slides>
  <Notes>0</Notes>
  <HiddenSlides>2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Custom Design</vt:lpstr>
      <vt:lpstr>Office Theme</vt:lpstr>
      <vt:lpstr>1_Office Theme</vt:lpstr>
      <vt:lpstr>Event Sourcing und Domain-Driven Design als Fundament für KI-getriebene Anwendungen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Sia Ghassemi</dc:creator>
  <cp:revision>1</cp:revision>
  <dcterms:created xsi:type="dcterms:W3CDTF">2025-01-13T08:53:11Z</dcterms:created>
  <dcterms:modified xsi:type="dcterms:W3CDTF">2025-03-04T17:54:36Z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0x0101002E5EC420DA3F3C4CB0951D30C44F61B6</vt:lpwstr>
  </property>
  <property fmtid="{D5CDD505-2E9C-101B-9397-08002B2CF9AE}" pid="3" name="MediaServiceImageTags">
    <vt:lpwstr/>
  </property>
</Properties>
</file>